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2:31.24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23107 9684 0,'18'0'157,"-1"0"-142,36 0 32,-53 17-31,18-17-1,-1 0-15,1 0 16,0 0-16,17 0 16,-17 0-16,-1 0 15,1 0 1,17 0-1,-17 0 17,-1 0-17,1 0 17,0 0-17,-1 0 1,1 0-16,0 0 15,-1 0 17,1 0-17,17 0 1,-17 36-16,17-19 16,-17-17-16,-1 0 15,1 0 16,17 0-31,1 18 16,-19-18 0,18 35-1,-17-35 1,0 0-16,17 18 16,-17-18 15,-1 17-31,1-17 15,0 0 1,-1 0 0,19 0-1,-19 0-15,1 18 16,-1 0 0,1-18-1,0 17 1,17-17-16,-17 0 31,17 0-15,-17 0-1,17 18-15,-18-18 32,1 0-32,0 0 15,-1 35-15,1-35 16,0 0-1,17 18 17,-17-18-17,-1 0 1,1 0-16,17 0 16,-17 0-16,-1 0 15,1 0-15,0 0 16,-1 0-1,1 18 17,0-18-1,-1 0 0,1 0-15,0 0 62,-1 0-78,1 0 16,17 0 15,-17 0 63,-1 17-63,1 1-31,0-18 15,-54 0 173,36 18-172,-17-18-1,-1 0 1,0 0-1,1 0-15,-18 0 16,17 0-16,-17 0 16,-1 0-16,1-18 15,17 18-15,1 0 16,-1 0-16,-17 0 16,17-18-16,1 18 15,-1 0-15,0 0 16,1 0-16,-1 0 15,0 0 1,-17 0-16,17-17 16,1 17-16,-36-36 15,35 19 32,1 17-47,-1 0 16,-17 0-1,17 0 1,0 0 0,1-18-16,-18 18 31,17 0-15,-17-18 15,17 1-31,0 17 15,1 0 1,-1 0-16,0 0 31,1 0-31,-1-18 16,0 18 0,1 0-1,17-18-15,-18 18 16,-17 0 15,17 0 0,1 0-15,-1 0 0,0 0-1,1 0-15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2:57.8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26405 13988 0,'18'0'31,"-18"-18"32,18 0-17,-1 18-30,1 0 0,17 0-1,-17 18 32,0 0-16,-18-1-15,-18 1 0,-17-18 77,17 0-77,18-18-16,-18 18 16,-17-35-16,35 17 15,-18 1-15,1 17 16,17-18 0,0 0 46,17 18-46,1 0 15,17 0-31,-17 0 16,0 0-1,-1 18 1,19 0-16,-1-1 15,-35 1 1,0 0-16,0-1 16,0 1-1,0 0 1,0-1 0,-18-17-1,1 0 1,-1 0-1,-17 0-15,17 0 16,-17 0-16,17 0 0,-17-17 16,-1-1-1,19 0 32,34 1 0,-17-1-47,36 18 16,-19 0-1,1 0 17,0 0-1,-18 18-16,0-1-15,0 1 16,0 0 31,-18-18-31,-35 0-1,35-18-15,1 0 16,-1 18-16,18-35 15,-17 0-15,17 17 16,0 0-16,0 1 16,17 17 15,1 0 0,-1 0-31,1 0 16,0 17-16,-1 1 15,1-18 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00.2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25770 13899 0,'18'18'62,"0"-18"-46,-1 0 0,19 0 31,-19 0-32,1 0 16,17 18 1,-70-18 30,17 0-46,1 0-16,-1 0 15,0 0-15,1 0 16,-19 0-16,19 0 16,-1 0-16,-17 0 15,17 0 1,1 0 31,17-18-16,0 0-15,17 1 15,1 17 31,-1 0-46,1 0 0,0 0-1,-18 17-15,17 1 16,-17 0 0,0-1-1,0 1 32,-17-36-31,-1 18-1,0-17-15,-17-19 16,18 19 0,-1 17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13.33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22207 9684 0,'-17'0'78,"-1"0"-62,0 0 15,18-18-15,-17 18-1,-1 0 1,1-18 0,-36 18-1,35 0 17,-17 0-1,17 0 0,0 0-15,18 18 124,0 17-108,0 1-32,18-36 15,0 17 1,17-17 15,-17 18-15,-1-18-1,1 18-15,0-18 32,-1 0 14,1 0-30,-1 0 0,1 0-1,0 0 17,-1 0-1,-17-36-16,0 19 17,0-36-32,0 35 47,0 0-32,-17 18 1,-1 0-1,-17 0 17,17 0-32,1 0 62,-19 0-46,19 0 31,17 18 15,35 0-46,-17-18-1,-18 17 1,17-17 0,1 0 46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33.08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22472 11465 0,'18'0'63,"-1"0"-48,1 0-15,-1 0 16,1 0-1,0 0 1,-1 0 156,1 18-110,-18 0 1,0-1-32,0 1-15,0-1-1,-18 1 1,-17 0 0,17-18-16,1 0 15,-18 17 1,17-17-16,0 0 16,1 0-1,-1 0-15,-17 0 16,-1 0-1,36-17-15,-17 17 32,17-36-17,0 19 48,0-1-63,17 18 15,1 0-15,0 0 16,17 0-16,-17-17 16,17 17-1,-17 0 1,-1 0 0,18 0-1,1 17 1,-36 1-1,35-1-15,-17 1 32,-1 0-1,-17-1 0,-17 1-31,-1-18 16,-17 0 15,17 0-31,0 0 16,-17 0-16,18 0 31,-1 0-15,18-18-1,0 1 1,0-36-1,0 35 17,18 18-17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34.6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23160 12876 0,'0'0'0,"17"-17"47,1 17 0,17-18-32,-17 0 1,0 18 46,-1 0-46,1 0-16,-18 36 62,-18-36-46,-17 0 15,0 0-31,17 0 0,-35-18 16,36 0 0,-19-17-16,19 0 15,-1 0-15,18 17 16,0 0-1,0-17-15,0 17 16,0 1 15,0-1 1,18 18-1,-1 0-31,19 0 15,-1 0-15,-18 18 16,1 17-16,-18-17 16,18 17-16,-18-17 15,0 17-15,0-17 16,0-1 0,0 1 15,-18-18 0,-17 0-31,17 0 31,1 0-31,17-35 16,0-1-16,0 1 16,0 17 30,17 18-30,1 0 0,17 0-16,-17 0 15,-18 18-15,0 17 16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35.88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23177 13547 0,'18'0'47,"17"0"-32,-17 0 1,35 0-16,-35 0 16,-1 0-16,19 0 31,-19 0-15,1 0 15,-1 0-16,-17 17 64,-35 1-64,18-18-15,-19 0 16,19 0-1,-1 0 1,0 0-16,1 0 16,-1 0-16,0 0 47,18-18-32,0 1 16,0-1 16,18 18-31,0 0 0,-1 18-1,-17-1 1,0 1-1,0 17 1,0-17 15,0-1-15,-17-17 15,-1 0-31,0-17 16,1-1-1,-1 18-15,18-17 16,0-1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37.68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29704 9719 0,'18'-18'62,"-1"18"-46,1 0 0,17 0-16,-17 0 15,-1 0 1,1 0-16,0 0 31,-1 0-31,19 18 31,-19 0 1,-17-1-1,0 1-31,-17-18 31,-1 0-31,0 0 16,1 0-16,-1 0 15,0 0 1,-17 0-16,0 0 47,0-18-32,35 1 1,0-1 15,0 0 32,0 1-16,35 17-16,-35 17-15,0 1-1,0 0-15,0 17 16,0-17 15,-18-18 16,-35 0-31,36 0-1,-1-18-15,18 0 78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38.9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29457 11412 0,'0'18'47,"35"-18"-32,0 0 1,1 0 0,-19 0-1,1 0-15,17 0 16,1 0-16,-1 18 15,-17-1 1,-1 1 0,-17 0 46,-17-18-46,-36 0-16,35 0 15,-35 17 1,18-17-16,17 0 16,0 0-16,1 0 15,-1 0 48,18-17-63,0-1 15,0-17 1,0 17-16,0 0 16,0-17 46,18 35-31,17 0-15,-17 18-16,-18 17 16,35 18-1,-17-35-15,-18 17 0,0-18 16,0 19-16,0-1 16,0-17 30,-18-18-30,-17 0 0,35-18-1,-36-17-15,19 35 16,17-18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40.875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28981 12912 0,'0'-18'16,"17"0"-16,1 18 16,0 0 15,-1 0-15,1 0-16,0 0 31,-18 18 47,0 0-31,-18-18-32,-17 0 17,17 0-32,0 0 31,-17 0-15,70 0 140,-17 0-156,0 0 15,-1 0-15,-17 17 16,18 1-16,-18 0 31,0-1 63,-35-17-47,17-17-47,18-1 31,0 0-15,53 18 15,17 0-15,-34 0-1,17 18-15,-36 35 16,19 0-16,-19-18 16,1-35-16,-18 18 78,-18-18-78,-35 0 15,53-18 1,-17 18-16,-1-18 16,0 1-16,1 17 15,17-18-15,-18 0 16,18-17-1,0 18 1,-18-1-16,18-17 31,0 17-15,-17 18 31,17 18-16,0-1-15,0 1-16,0 0 15,-18 34-15,18-34 16,-35-18 0,17 0-1,-35 0-15,18 0 16,-18 0-1,35 0 1,-34 0 0,52-18-1,0-17 17,0 18-17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42.18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28928 13547 0,'0'0'0,"0"-18"16,0 0-16,0 1 15,0-1 32,35 18-31,-17 0-1,-1 0 1,19 0-16,-19 18 16,-17-1-1,0 1 1,-17-18 46,-19 0-46,19 0 0,-19 0-1,19 0-15,-1 0 31,-17 0-31,35-18 16,0 1 0,0-19-1,0 19-15,0-1 47,53 53-31,-36-17-1,1 17 1,-18-17-16,35 17 16,-35-17-16,0 0 47,-17-18-16,-1 0-16,0 0-15,1 0 16,-19-18-16,1 18 16,18 0 93,-19-18 16,19 18-78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2:34.67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28593 9684 0,'-18'0'110,"0"0"-95,1 0 1,-19 0 0,19 0-1,-1 0 1,1 17-16,-1-17 15,0 0 1,1 18-16,-19-18 16,-17 18-16,36-18 15,-1 17 1,-17-17-16,0 18 16,17-18-16,0 0 15,1 18-15,-1-18 16,-17 0-16,-1 35 15,19-35 1,-1 0-16,1 0 16,-1 17-16,-17 1 15,17-18-15,-17 35 16,-1-35-16,19 0 16,17 18-16,-53 0 15,35-18-15,-17 0 16,0 0-16,17 35 15,0-35-15,1 0 16,-1 18-16,-35-18 16,36 0-1,-36 17 17,35-17-17,-17 36 1,17-36-1,0 0 1,-17 17 0,18-17-1,-1 0-15,0 0 16,1 0 0,-1 0-16,-35 0 31,35 0-31,18 18 15,-35-18 1,0 35 0,0-35 15,-1 18 16,1-18 0,17 0 78,1 0-94,-1 0-31,0 0 16,54 0 390,-19 0-406,1 0 31,17 0-31,-17 0 31,0 0-15,-1 0 0,19 0-16,-19 0 15,1 0 1,-1 0-1,1 0 1,35 0-16,-35-18 16,-1 18-1,1 0 1,0 0 0,-1 0-1,1 0-15,-1 0 16,1-18-16,17 18 31,1 0-15,-1 0-1,-17-35 1,-1 18-16,54-19 16,-71 19-1,35-1-15,-17 18 0,-1-18 16,19 18-16,-1-17 15,0-1 17,-17 18-17,35 0 1,-36-18-16,19 1 31,-19 17-31,1 0 16,0-18-1,-1 18 1,1 0 0,17 0-16,-35-18 15,35 18 1,-17-17 0,35-1-1,-35 18 1,17 0-1,-35-17-15,17-1 16,1 18 0,0 0 46,-1 0-15,1-18-16,17 18 16,-17-17-16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56.01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24095 10530 0,'17'0'78,"36"0"-78,0 0 16,0 0-16,53 18 16,-88-18-16,17 0 15,18 18 1,-36-18-16,19 0 16,-1 17-16,-17 1 15,17 0-15,0-18 16,-17 17-1,35 1 1,-36 0 0,1-18-1,0 0 1,-1 0-16,-17 17 16,53 1-16,-35-18 15,-1 0 1,19 0-16,-1 17 15,0-17 1,36 18 0,-36 0-16,18-18 15,-35 17 1,17-17-16,-17 0 16,-1 18-16,-52-18 203,0 0-203,17 0 15,0-18-15,-17-17 16,0 17-16,-18 1 16,-18 17-16,36-35 15,-18 17-15,0 0 16,18 18-16,17-17 15,-87-19-15,69 36 16,1-17-16,-18 17 16,35 0-16,-17-18 15,17 18-15,1 0 16,-18 0 0,17-18 15,0 18 0,1 0-15,-1 0 31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51.61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23671 8749 0,'0'18'78,"18"-18"-78,0 0 16,17 0 0,-17 0-1,-1 0 1,18 0-16,-17 0 15,0 0-15,-1 0 16,1 0-16,17 0 16,-17 0-16,0 0 15,-1 0 1,19 0 0,-19 0-1,1 0-15,17 0 16,-17 0-1,-18 17-15,17-17 16,19 0-16,-19 18 16,1-1-16,17-17 15,-17 0-15,-1 0 16,1 0 0,0 0-16,17 0 15,0 0-15,-17 0 16,52 18-16,-52-18 15,35 0-15,-35 0 16,52 0-16,1 0 16,-18 0-16,35 0 15,-35 0-15,35 0 16,-17 0-16,-19 0 16,19 0-16,-18 0 15,0 0-15,-35 0 16,34 18-16,-34-18 47,17 0 15,-17 0-15,0 0 31,-1 0-62,1 0 15,0-18-31,-1 0 31,-17 1 126,-17 17-157,-1 0 0,-35 0 31,0 0-16,35 0-15,-52 0 16,17 0-16,18 0 16,-36 0-16,53 0 15,-17 0-15,18 0 16,-19 0-16,1 0 16,0 0-16,17 35 15,-17-35-15,17 0 16,-17 0-16,17 0 15,1 0-15,-19 0 16,19 0-16,-19 0 16,1 18-16,0-18 15,0 0 1,-1 0-16,19 0 16,-1 0-16,-17 17 15,-18 1-15,18 0 16,17-18-1,0 0 17,1 0 15,-1 0-32,0 17 1,-17-17 15,17 0 78,1 0-93,-18 0 0,17 0 46,-17 0-46,17 18-16,0-18 31,1 0 47,17 18-78,-18-18 16,0 0-16,1 0 15,-18 0 79,70 0 125,0 0-203,-17 0-16,35 0 15,0-18-15,-18 18 16,-18 0-1,36-35-15,-17 35 16,-1-18-16,0 18 16,18-18-16,18 18 15,-18 0-15,0-17 16,-1 17-16,1-36 16,-35 36-16,0 0 15,17 0-15,-17-17 16,-1 17-1,18-18 1,1 18-16,34-17 16,-70-1-1,53 18-15,-35 0 16,35-18-16,-18 18 16,-17-17-16,-1 17 15,19-18-15,-36 0 16,17 18-16,1 0 15,0 0-15,17-17 16,-18 17 0,-17-18-16,18 18 15,17 0 1,-17-35 0,0 35 15,17 0-16,0 0 1,-17 0 0,-1 0-1,1 0-15,0 0 16,-1 0 31,1 0-47,0 0 47,-36 0 125,-17 0-172,-1 0 15,19 0-15,-36 0 16,0 0-16,18 0 15,-18 17-15,18-17 16,-18 0-16,17 18 16,-52-18-16,18 35 15,17-35-15,17 18 16,-17-18-16,18 0 16,0 0-16,0 0 15,-18 18-15,35-18 16,-35 0-1,18 17-15,17-17 16,-17 0-16,-18 36 16,35-36-1,-17 0-15,17 0 16,-17 17-16,-18 1 16,0-18-1,18 35 1,0-35-1,0 0 17,-18 18-32,35-1 31,0-17 0,1 0-31,-19 18 16,19-18 15,-18 18 16,52-18 234,1 0-265,35 0-1,0 0-15,-18 0 0,18 0 16,-18 0 0,0 0-16,1-18 15,-1 18 1,-17-18 15,-1 18 32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53.94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26793 8767 0,'36'0'94,"-1"0"-78,36 0-16,-1 17 15,-17-17-15,0 18 16,0-18-16,-18 0 16,0 17-16,1 1 15,17-18 1,-36 0 0,19 18-1,-19-18 1,1 0-1,-1 0 1,1 17 0,0-17 15,17 0 78,-17 0-77,-1 0-1,36 18-31,-18 0 15,1-18-15,-36 17 16,53 1-16,0 17 16,-36-35-1,1 0 1,-36 0 140,1 0-140,-1 0-16,-53-17 15,54 17 1,-19-18-16,-16-17 16,-37 35-16,19-18 15,-1 18-15,1-18 16,34 18-16,-34-17 16,17 17-16,0 0 15,0-36-15,35 36 16,-34 0-16,16 0 15,-17 0-15,0 0 16,36 0-16,-36-17 16,0 17-16,18 0 15,17 0 1,0 0-16,1 0 16,-1 0-16,1 0 15,34 0 95,18 0-110,1 0 15,17 0-15,-36 0 16,54 0-16,-54 0 15,36 0-15,18 0 16,-53 0-16,52 0 16,1 0-16,-36 0 15,0 0-15,1 0 16,-19 0 0,36 0-16,-35 0 15,-1 0-15,19 0 16,34 0-16,-52 0 15,17 17 1,-17-17 0,35 18-1,-36-18-15,19 18 16,-19-18 0,18 17-1,1 1 1,-36 0 93,0-1-93,-18 1 15,0-18 0,1 0-15,-18-18 0,-1 18-16,-17-53 15,18 36 1,-18-36-16,36 35 15,-19 18-15,-17-17 16,-17-19-16,52 36 16,1 0-16,-19-17 15,19 17-15,-1 0 16,-17 0-16,17 0 31,0 0-31,1 0 16,-1 0-16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4:00.2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24289 11642 0,'17'0'62,"1"0"-46,17-36-16,1 36 16,-19 0-1,18 0-15,36 0 16,-36 0-16,18 0 16,-17 0-16,-19 0 15,1 0 1,-1 0 15,36 0-15,-35 0-1,35 0-15,-35 0 16,17 0-16,0 0 16,0 0-1,-17 0-15,0 0 63,35 0-48,-36 0 17,1 0-17,-36 0 251,-17 0-251,-36 0-15,36 0 16,-18 0-16,-17 0 16,52 0-16,-17 0 15,-1 0-15,-16 0 32,34 0-17,-17 0 1,17 0-16,0 0 31,36 0 94,0 0-109,52 18-16,-17-18 15,0 18-15,-35-18 16,17 35-16,18-35 16,-36 0-1,1 0 1,0 0-16,-1 0 15,1 0-15,17 0 16,-17 0 0,17 18 31,-17-18-32,-1 0 1,1 0-1,0 0-15,-1 0 16,1 0 0,17 0 31,-17 0-32,0 0 16,-36 0 235,0 0-266,1 0 16,-1 0-16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3:57.77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27058 10777 0,'0'0'0,"-18"0"16,1 0-1,34-17 95,1-1-95,70 0 1,-35 18-16,0-35 16,0 18-16,-18 17 15,1 0-15,16 0 16,-34-18-16,35 18 15,0 0-15,-18-18 16,18-17 0,-18 35-16,-17 0 15,17-18 1,-17 18-16,0 0 16,35 0-16,-36-17 15,18 17-15,-17-18 16,-53 18 187,17 0-187,-52 0-16,17 0 15,-18 18-15,1 17 16,-1-17-16,0 17 15,1 0-15,52-35 16,-17 18-16,17-1 16,1-17-16,-19 0 15,-16 0-15,34 18 16,0-18 0,-35 0-16,36 18 15,-1-18-15,0 0 16,1 0-1,-1 0-15,0 17 16,1-17 15,52-17 110,-17-1-125,52-35-16,-17 18 15,53-18-15,-71 35 16,36 1-16,-18-1 15,0-17-15,-36 35 16,36-18-16,18 0 16,-18 18-16,0-35 15,-36 35-15,36-17 16,-35 17 0,0 0 93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4:02.154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26970 11747 0,'35'0'125,"18"0"-109,-18 0-16,1 0 15,-1 0-15,18 18 16,-36 0-16,1-18 15,17 0-15,1 17 16,-19-17-16,36 0 16,-35 0-16,-1 0 31,19 0 16,-19 18-32,1-18 17,17 0-17,-17 0 32,0 0-31,-1 0-1,1 0 1,-1 0 0,19 0-1,-19 0-15,1 0 16,17 0 15,-35-35 125,-17 17-140,-1 0 0,0 1-1,-35 17-15,53-18 16,-35 1-16,0 17 16,0-18-16,-18 0 15,17 18-15,19 0 16,-36 0-16,0 0 15,53-17-15,-53 17 16,35 0-16,1 0 16,-18 0-16,17 0 15,-17 0-15,17 0 16,0 0-16,1 0 16,-1 0-16,0 0 31,1 0-31,-19 0 15,19-18 17,34 18 108,1 0-140,17 0 16,-17 0-16,0 0 16,-1 0-16,1 0 15,17 0-15,-17 0 16,0 0-16,17 0 15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4:04.16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24148 12700 0,'70'0'141,"18"0"-141,1 0 15,-19-35-15,54 35 16,-19-18-16,-16 0 16,-19 18-1,-35 0-15,1-17 16,-19 17-16,1 0 16,17-18-1,-17 1 1,17 17 15,-17-18-31,-71 18 203,35 0-187,1 0-16,-19 0 15,1 0-15,-35 0 16,52 0-16,-35 0 16,0 0-16,35 0 15,1 0-15,-18 0 16,-1 18-16,1-18 16,0 17-16,-1-17 15,19 0-15,-36 0 16,35 0 15,1 18-31,-1-18 16,0 0-1,1 0-15,-1 0 16,0 17-16,1-17 16,-1 18-16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4:06.16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27005 12753 0,'18'0'46,"-1"0"-30,19 0-16,17 0 16,-18 0-1,18 18-15,0-1 16,-36 1 0,1-18-1,17 17-15,-17-17 16,17 18-16,0-18 15,1 0 1,-1 35-16,-17-35 16,-1 18-16,19-18 15,-19 0 1,1 0 15,-1 0 0,1 0 1,0 0-1,17 0-15,-17 0-16,-36 0 250,-17 0-235,-36-18-15,36 18 16,-18 0-16,18-17 15,-1 17-15,-16-18 16,-19 0-16,0 1 16,19 17-1,34-18-15,0 18 16,-17-17-16,17 17 16,1-18-1,-1 18 110,18 35-109,35-35-16,1 18 15,-1-18-15,0 17 16,18 19-16,-18-19 16,1 1-16,-1 0 15,18-1-15,-36 1 16,36 0 0,-35-1 77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4:13.5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25065 13476 0,'35'0'203,"-17"0"-187,-1 0 0,19 0-1,-19 18-15,1-18 16,0 0 15,17 17-15,18 1 15,-36-18-31,1 18 31,0-18-31,17 17 47,18 1-31,-35 0 31,-1-18-32,1 17 1,-18 1-1,17-18 17,1 17-17,-18 1 1,0 0 31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4:15.4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26511 13811 0,'-17'-17'94,"17"-19"-78,17 19-1,1 17 1,0-36 0,-1 36 15,18-17-16,-17-1 1,0 0 0,-1 18-1,1-17 1,0 17 0,35-18 15,-36 18 0,18 0 0,-17 0-15,0 0 46,-1 0-46,1 0 0,0 0 15,-1 0 0,1 0 0,0 0 1,-1 0-17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2:37.89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23336 11201 0,'18'0'141,"17"0"-125,18 0-16,0 0 15,-35 0 1,-1 0 0,1 0-16,17 0 15,-17 0-15,-1 0 16,1 0-16,17 0 15,18 0-15,-35 0 16,35 0-16,-18 0 16,-17 0-16,17-18 15,36 18-15,-54 0 16,36-18-16,-18 18 16,1 0-16,17-35 15,0 35-15,-36 0 16,18 0-16,-17 0 15,0 0 1,-1 0-16,1 0 16,0 0-1,17 0 1,-17 0 0,-1 0-1,18 0-15,-17 0 31,0 0-31,-1 0 16,1 0-16,0 0 16,17 0-1,0 18-15,1-18 16,-1 0-16,-18 17 16,1-17-16,17 0 15,1 0 1,-19 0-16,1 0 15,0 18 1,-1-18 0,18 0-16,-17 0 15,0 18-15,-1-18 32,19 0-1,-19 0-16,1 0 1,17 0 0,-17 0-1,-1 0 1,1 0 0,0 0-1,-36 0 188,-17 0-187,17 0-16,-17 0 16,17 0-16,-17 0 15,17 0-15,-35 0 16,18 0-16,0 0 15,-18 0-15,-18 0 16,54 0-16,-54 0 16,36 0-16,0 0 15,-1 0-15,1 0 16,17 0-16,1 0 16,-18 0-16,17 0 15,-17 0-15,17 0 16,-17 0-16,17 0 15,0 0-15,1 0 16,-18 0 0,17 0-16,0 0 15,-17 0-15,0 0 16,-1 0 0,19 0-1,-1 0-15,1 0 16,-1 0-16,0-18 31,-17 18-15,17 0-16,1 0 31,-19 0-31,19 0 16,-19 0-1,19 0-15,-1 0 16,1 0-16,-1 0 15,0 0-15,1 0 16,-1 0-16,0 0 16,1 0-16,-1 0 31,0 0-31,1 0 16,-1 0-1,1 0-15,-1 0 16,0 0-1,1 0 1,-19 0 78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2:40.02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27217 11236 0,'35'0'94,"-17"0"-79,-1 0 1,36 0-16,-35 0 0,35 0 16,-18 0-16,0 0 15,1 0-15,-1 0 16,-17 0-16,34 0 16,-16 18-16,-1-18 15,0 0-15,-17 0 16,17 0-16,1 0 15,-1 0-15,0 0 16,-17 0-16,17 0 16,-17 0-16,17 0 15,-17 0-15,-1 0 16,18 0-16,-17 0 16,35 0-1,-35 0-15,17 0 16,0 0-16,0 0 15,-17 0 1,0 0-16,17 0 16,-17 0-1,-1 0-15,1 0 16,0 0-16,-1 0 31,1 0 0,0 0 1,-1 0-1,1 0 16,17 0-32,-17 0 17,17 17-17,-17-17 1,-1 0 0,-34 0 109,-19 0-110,19 0-15,-36 0 16,18 0-1,-18 0 1,17 0-16,-17 0 16,0 0-16,18-17 15,-18-1-15,18 0 16,0 18-16,-36 0 16,36-17-16,-36 17 15,18 0-15,1-18 16,-19 18-16,18 0 15,35 0-15,-52-35 16,35 35-16,-1 0 16,19 0-1,-36 0-15,35 0 32,-17-18-17,17 18 16,1 0 1,-19 0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2:42.40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23760 12541 0,'0'-17'79,"17"-1"-64,1 18-15,52-18 16,1-17-1,-53 17-15,17 18 16,0-17 0,-17 17-16,17-36 15,18 19-15,-18 17 16,18 0 0,-35 0-16,17-18 15,0 18-15,-17-35 16,35 35-1,-35-18-15,34 1 16,1 17-16,-35 0 16,35 0-16,0-36 15,0 19 1,-36 17 0,19 0-16,-19 0 15,1 0-15,0 0 16,17-18-1,-17 18 1,17 0 0,-18 0-1,1-18 1,0 18-16,-1 0 16,1-17-1,-36 17 220,-17 0-235,-18 0 15,18 0-15,17 0 16,-52 17-16,34-17 15,-16 36-15,-1-19 16,0 1-16,0-18 16,-18 18-16,54 17 15,-54 0-15,36-17 16,-36 17-16,36-35 16,-18 18-16,53-1 15,-35-17-15,-1 36 16,19-19-16,-18 1 15,-1-18-15,19 0 16,-36 35 0,17-35-1,36 18-15,-17-18 16,-1 18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2:44.707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27129 12400 0,'53'0'94,"-18"0"-79,35 0 1,-34 0-16,17 0 16,-1 0-16,-34 0 15,53 0-15,-18 0 16,-36 0-16,54 0 16,-36 0-16,0 0 15,1 0-15,-1 0 16,-17 0-16,-1 0 15,18 0-15,-17 0 16,0 0-16,-1 0 16,1 0-16,0 0 15,17 0-15,-17 0 16,-1 0 0,18 0-1,-17 0 110,0 0-47,-1 0-62,1 0-16,0 0 141,-18 18-126,-18-18 1,-17 0 15,17 0-31,0 0 16,-17 0-1,18 0-15,-36 0 16,17 0-16,1 0 16,0 0-16,17 0 15,-35 0-15,36 0 16,-1 0-16,-17 0 15,-18 0 1,17 0-16,-16 0 16,-19-18-1,53 18 1,-17 0-16,0 0 16,0-18-1,17 18-15,88 0 141,19 18-126,16 0-15,-52-1 16,0 1-16,53 17 16,-71-17-16,-17-18 15,17 18-15,-17-18 16,0 0-16,-1 0 16,19 17-1,-19 1-15,18 0 63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2:46.41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26723 13247 0,'18'0'46,"-1"0"-46,1 0 16,17 0-16,-17 0 16,-1 0-16,19 0 15,-1 0 1,0 0 0,-17 0-16,-1 0 15,1 0-15,17 0 16,18 0-1,-35 0-15,0 0 16,17 0-16,0 0 16,18 0-16,-35 0 15,35 0-15,-18 0 16,0 0 0,-17 0-16,-1 0 15,1 0 1,0 0-1,17 17 1,-17-17 15,-1 18 157,-17 0-126,-35-18-62,17 0 16,1 0-16,-19 0 16,-16 0-16,16 0 15,1 0-15,-18-18 16,35 18-16,-17 0 15,-18-18-15,18 18 16,0-35 0,-18 35-1,35-17-15,-17 17 32,17 0-32,36 0 125,52 17-110,1 1-15,0-1 16,-36 1-16,18 0 15,-18-1-15,0-17 16,-35 18-16,18-18 16,0 18-16,-36-18 172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2:47.97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25153 13282 0,'-18'-18'0,"1"18"31,-1 0-15,0 0-16,1 0 15,-36-17-15,35 17 16,-52 0 0,17-18-1,18 18-15,-1 0 16,1 0-16,0 0 15,-1 0-15,19 0 16,-18 0-16,17 0 16,-17 0-1,17 0-15,-17 0 16,17 0-16,0 0 16,-17 0-1,17 0 16,1 0 63,17 18-63,53-18-31,0 0 16,-18 0-16,0 0 16,36 0-16,-54 0 15,36 0-15,-17 0 16,-1 0-16,0 0 16,18 0-16,-35 0 15,17 0-15,0-18 16,18 18-1,-35-17 1,17 17-16,0 0 16,18 0-16,-17 0 15,34-36-15,1 19 16,-54 17-16,19 0 16,-36-18 46,-18 18-15,-17 0-31,-18 0-16,35 0 15,-35 0 1,18 0-1,0 0-15,-36 18 16,36-1-16,-36 1 16,18-18-16,18 18 15,-18-18-15,18 35 16,17-35-16,1 17 16,-1-17-1,0 0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16-01-19T11:12:55.25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25682 13899 0,'18'0'32,"-1"0"-1,1 0-15,35 0 30,-35 0-30,-1 0 0,1 18-1,-18 0 17,0-1-32,0 1 15,0 0 1,0-1 93,-18-17-109,1 0 16,-1 0-1,0 0 1,-17 0 0,17-17-1,18-1-15,0 0 32,0 1-17,0-1 63,36 18-62,17 0 0,-53 18-1,35-1 1,-35 1-1,0 0 1,0-1 0,0 1-1,-18-18 63,1 0-78,-1 0 16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2319865"/>
            <a:ext cx="9144000" cy="19351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24000" y="1122364"/>
            <a:ext cx="2514600" cy="56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09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12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11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178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761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48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57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84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29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991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687FE-E7DD-4391-A2ED-6178559C3A9B}" type="datetimeFigureOut">
              <a:rPr lang="de-DE" smtClean="0"/>
              <a:t>19.01.2016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BDB3C-1463-43AE-9F2F-D2649D31A947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24553" y="6355609"/>
            <a:ext cx="1629247" cy="3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3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customXml" Target="../ink/ink6.xml"/><Relationship Id="rId18" Type="http://schemas.openxmlformats.org/officeDocument/2006/relationships/image" Target="../media/image10.emf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7.emf"/><Relationship Id="rId17" Type="http://schemas.openxmlformats.org/officeDocument/2006/relationships/customXml" Target="../ink/ink8.xml"/><Relationship Id="rId2" Type="http://schemas.openxmlformats.org/officeDocument/2006/relationships/image" Target="../media/image2.gif"/><Relationship Id="rId16" Type="http://schemas.openxmlformats.org/officeDocument/2006/relationships/image" Target="../media/image9.emf"/><Relationship Id="rId20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customXml" Target="../ink/ink5.xml"/><Relationship Id="rId24" Type="http://schemas.openxmlformats.org/officeDocument/2006/relationships/image" Target="../media/image13.emf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10" Type="http://schemas.openxmlformats.org/officeDocument/2006/relationships/image" Target="../media/image6.emf"/><Relationship Id="rId19" Type="http://schemas.openxmlformats.org/officeDocument/2006/relationships/customXml" Target="../ink/ink9.xml"/><Relationship Id="rId4" Type="http://schemas.openxmlformats.org/officeDocument/2006/relationships/image" Target="../media/image3.emf"/><Relationship Id="rId9" Type="http://schemas.openxmlformats.org/officeDocument/2006/relationships/customXml" Target="../ink/ink4.xml"/><Relationship Id="rId14" Type="http://schemas.openxmlformats.org/officeDocument/2006/relationships/image" Target="../media/image8.emf"/><Relationship Id="rId22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13" Type="http://schemas.openxmlformats.org/officeDocument/2006/relationships/customXml" Target="../ink/ink17.xml"/><Relationship Id="rId18" Type="http://schemas.openxmlformats.org/officeDocument/2006/relationships/image" Target="../media/image21.emf"/><Relationship Id="rId3" Type="http://schemas.openxmlformats.org/officeDocument/2006/relationships/customXml" Target="../ink/ink12.xml"/><Relationship Id="rId7" Type="http://schemas.openxmlformats.org/officeDocument/2006/relationships/customXml" Target="../ink/ink14.xml"/><Relationship Id="rId12" Type="http://schemas.openxmlformats.org/officeDocument/2006/relationships/image" Target="../media/image18.emf"/><Relationship Id="rId17" Type="http://schemas.openxmlformats.org/officeDocument/2006/relationships/customXml" Target="../ink/ink19.xml"/><Relationship Id="rId2" Type="http://schemas.openxmlformats.org/officeDocument/2006/relationships/image" Target="../media/image2.gif"/><Relationship Id="rId16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11" Type="http://schemas.openxmlformats.org/officeDocument/2006/relationships/customXml" Target="../ink/ink16.xml"/><Relationship Id="rId5" Type="http://schemas.openxmlformats.org/officeDocument/2006/relationships/customXml" Target="../ink/ink13.xml"/><Relationship Id="rId15" Type="http://schemas.openxmlformats.org/officeDocument/2006/relationships/customXml" Target="../ink/ink18.xml"/><Relationship Id="rId10" Type="http://schemas.openxmlformats.org/officeDocument/2006/relationships/image" Target="../media/image17.emf"/><Relationship Id="rId4" Type="http://schemas.openxmlformats.org/officeDocument/2006/relationships/image" Target="../media/image14.emf"/><Relationship Id="rId9" Type="http://schemas.openxmlformats.org/officeDocument/2006/relationships/customXml" Target="../ink/ink15.xml"/><Relationship Id="rId14" Type="http://schemas.openxmlformats.org/officeDocument/2006/relationships/image" Target="../media/image19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customXml" Target="../ink/ink25.xml"/><Relationship Id="rId18" Type="http://schemas.openxmlformats.org/officeDocument/2006/relationships/image" Target="../media/image29.emf"/><Relationship Id="rId3" Type="http://schemas.openxmlformats.org/officeDocument/2006/relationships/customXml" Target="../ink/ink20.xml"/><Relationship Id="rId21" Type="http://schemas.openxmlformats.org/officeDocument/2006/relationships/customXml" Target="../ink/ink29.xml"/><Relationship Id="rId7" Type="http://schemas.openxmlformats.org/officeDocument/2006/relationships/customXml" Target="../ink/ink22.xml"/><Relationship Id="rId12" Type="http://schemas.openxmlformats.org/officeDocument/2006/relationships/image" Target="../media/image26.emf"/><Relationship Id="rId17" Type="http://schemas.openxmlformats.org/officeDocument/2006/relationships/customXml" Target="../ink/ink27.xml"/><Relationship Id="rId2" Type="http://schemas.openxmlformats.org/officeDocument/2006/relationships/image" Target="../media/image2.gif"/><Relationship Id="rId16" Type="http://schemas.openxmlformats.org/officeDocument/2006/relationships/image" Target="../media/image28.emf"/><Relationship Id="rId20" Type="http://schemas.openxmlformats.org/officeDocument/2006/relationships/image" Target="../media/image3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11" Type="http://schemas.openxmlformats.org/officeDocument/2006/relationships/customXml" Target="../ink/ink24.xml"/><Relationship Id="rId5" Type="http://schemas.openxmlformats.org/officeDocument/2006/relationships/customXml" Target="../ink/ink21.xml"/><Relationship Id="rId15" Type="http://schemas.openxmlformats.org/officeDocument/2006/relationships/customXml" Target="../ink/ink26.xml"/><Relationship Id="rId10" Type="http://schemas.openxmlformats.org/officeDocument/2006/relationships/image" Target="../media/image25.emf"/><Relationship Id="rId19" Type="http://schemas.openxmlformats.org/officeDocument/2006/relationships/customXml" Target="../ink/ink28.xml"/><Relationship Id="rId4" Type="http://schemas.openxmlformats.org/officeDocument/2006/relationships/image" Target="../media/image22.emf"/><Relationship Id="rId9" Type="http://schemas.openxmlformats.org/officeDocument/2006/relationships/customXml" Target="../ink/ink23.xml"/><Relationship Id="rId14" Type="http://schemas.openxmlformats.org/officeDocument/2006/relationships/image" Target="../media/image27.emf"/><Relationship Id="rId22" Type="http://schemas.openxmlformats.org/officeDocument/2006/relationships/image" Target="../media/image3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Schlundtaschen</a:t>
            </a:r>
            <a:r>
              <a:rPr lang="de-DE" dirty="0" smtClean="0"/>
              <a:t>, -furchen und -bögen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22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Schlundtaschen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7115355" cy="4351338"/>
          </a:xfrm>
        </p:spPr>
        <p:txBody>
          <a:bodyPr/>
          <a:lstStyle/>
          <a:p>
            <a:r>
              <a:rPr lang="de-DE" dirty="0" smtClean="0"/>
              <a:t>Die 5 </a:t>
            </a:r>
            <a:r>
              <a:rPr lang="de-DE" dirty="0" err="1" smtClean="0"/>
              <a:t>entodermalen</a:t>
            </a:r>
            <a:r>
              <a:rPr lang="de-DE" dirty="0" smtClean="0"/>
              <a:t> </a:t>
            </a:r>
            <a:r>
              <a:rPr lang="de-DE" dirty="0" err="1" smtClean="0"/>
              <a:t>Schlundtaschen</a:t>
            </a:r>
            <a:r>
              <a:rPr lang="de-DE" dirty="0" smtClean="0"/>
              <a:t> liegen zwischen den </a:t>
            </a:r>
            <a:r>
              <a:rPr lang="de-DE" dirty="0" err="1" smtClean="0"/>
              <a:t>Schlundbögen</a:t>
            </a:r>
            <a:r>
              <a:rPr lang="de-DE" dirty="0"/>
              <a:t> </a:t>
            </a:r>
            <a:r>
              <a:rPr lang="de-DE" dirty="0" smtClean="0"/>
              <a:t>und bilden folgende Strukturen aus:</a:t>
            </a:r>
            <a:endParaRPr lang="de-DE" dirty="0" smtClean="0"/>
          </a:p>
          <a:p>
            <a:pPr marL="914400" lvl="1" indent="-457200">
              <a:buFont typeface="+mj-lt"/>
              <a:buAutoNum type="arabicPeriod"/>
            </a:pPr>
            <a:r>
              <a:rPr lang="de-DE" dirty="0" err="1" smtClean="0"/>
              <a:t>Cavitas</a:t>
            </a:r>
            <a:r>
              <a:rPr lang="de-DE" dirty="0" smtClean="0"/>
              <a:t> </a:t>
            </a:r>
            <a:r>
              <a:rPr lang="de-DE" dirty="0" err="1" smtClean="0"/>
              <a:t>tympani</a:t>
            </a:r>
            <a:r>
              <a:rPr lang="de-DE" dirty="0" smtClean="0"/>
              <a:t>, Tuba </a:t>
            </a:r>
            <a:r>
              <a:rPr lang="de-DE" dirty="0" err="1" smtClean="0"/>
              <a:t>auditiva</a:t>
            </a:r>
            <a:endParaRPr lang="de-DE" dirty="0" smtClean="0"/>
          </a:p>
          <a:p>
            <a:pPr marL="914400" lvl="1" indent="-457200">
              <a:buFont typeface="+mj-lt"/>
              <a:buAutoNum type="arabicPeriod"/>
            </a:pPr>
            <a:r>
              <a:rPr lang="de-DE" dirty="0" err="1" smtClean="0"/>
              <a:t>Tonsilla</a:t>
            </a:r>
            <a:r>
              <a:rPr lang="de-DE" dirty="0" smtClean="0"/>
              <a:t> </a:t>
            </a:r>
            <a:r>
              <a:rPr lang="de-DE" dirty="0" err="1" smtClean="0"/>
              <a:t>palatina</a:t>
            </a:r>
            <a:r>
              <a:rPr lang="de-DE" dirty="0" smtClean="0"/>
              <a:t>, </a:t>
            </a:r>
            <a:r>
              <a:rPr lang="de-DE" dirty="0" err="1" smtClean="0"/>
              <a:t>Fossa</a:t>
            </a:r>
            <a:r>
              <a:rPr lang="de-DE" dirty="0" smtClean="0"/>
              <a:t> </a:t>
            </a:r>
            <a:r>
              <a:rPr lang="de-DE" dirty="0" err="1" smtClean="0"/>
              <a:t>supratonsillaris</a:t>
            </a:r>
            <a:endParaRPr lang="de-DE" dirty="0" smtClean="0"/>
          </a:p>
          <a:p>
            <a:pPr marL="914400" lvl="1" indent="-457200">
              <a:buFont typeface="+mj-lt"/>
              <a:buAutoNum type="arabicPeriod"/>
            </a:pPr>
            <a:r>
              <a:rPr lang="de-DE" dirty="0" smtClean="0"/>
              <a:t>Ventral: Thymusepithel, dorsal: Gl. </a:t>
            </a:r>
            <a:r>
              <a:rPr lang="de-DE" dirty="0" err="1" smtClean="0"/>
              <a:t>parot</a:t>
            </a:r>
            <a:r>
              <a:rPr lang="de-DE" dirty="0" smtClean="0"/>
              <a:t>. </a:t>
            </a:r>
            <a:r>
              <a:rPr lang="de-DE" dirty="0" err="1" smtClean="0"/>
              <a:t>inf.</a:t>
            </a:r>
            <a:endParaRPr lang="de-DE" dirty="0" smtClean="0"/>
          </a:p>
          <a:p>
            <a:pPr marL="914400" lvl="1" indent="-457200">
              <a:buFont typeface="+mj-lt"/>
              <a:buAutoNum type="arabicPeriod"/>
            </a:pPr>
            <a:r>
              <a:rPr lang="de-DE" dirty="0" smtClean="0"/>
              <a:t>Ventral: Thymusbildung, dorsal: Gl. </a:t>
            </a:r>
            <a:r>
              <a:rPr lang="de-DE" dirty="0" err="1"/>
              <a:t>p</a:t>
            </a:r>
            <a:r>
              <a:rPr lang="de-DE" dirty="0" err="1" smtClean="0"/>
              <a:t>arot</a:t>
            </a:r>
            <a:r>
              <a:rPr lang="de-DE" dirty="0" smtClean="0"/>
              <a:t>. </a:t>
            </a:r>
            <a:r>
              <a:rPr lang="de-DE" dirty="0" err="1"/>
              <a:t>s</a:t>
            </a:r>
            <a:r>
              <a:rPr lang="de-DE" dirty="0" err="1" smtClean="0"/>
              <a:t>up</a:t>
            </a:r>
            <a:r>
              <a:rPr lang="de-DE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 err="1" smtClean="0"/>
              <a:t>Ultimobranchialkörper</a:t>
            </a:r>
            <a:r>
              <a:rPr lang="de-DE" dirty="0"/>
              <a:t> </a:t>
            </a:r>
            <a:r>
              <a:rPr lang="de-DE" dirty="0" smtClean="0"/>
              <a:t>- Gl. </a:t>
            </a:r>
            <a:r>
              <a:rPr lang="de-DE" dirty="0" err="1" smtClean="0"/>
              <a:t>Thyroidea</a:t>
            </a:r>
            <a:r>
              <a:rPr lang="de-DE" dirty="0" smtClean="0"/>
              <a:t> (C-Zellen)</a:t>
            </a:r>
            <a:endParaRPr lang="de-DE" dirty="0" smtClean="0"/>
          </a:p>
          <a:p>
            <a:pPr marL="914400" lvl="1" indent="-457200">
              <a:buFont typeface="+mj-lt"/>
              <a:buAutoNum type="arabicPeriod"/>
            </a:pPr>
            <a:endParaRPr lang="de-DE" dirty="0"/>
          </a:p>
        </p:txBody>
      </p:sp>
      <p:pic>
        <p:nvPicPr>
          <p:cNvPr id="4" name="Picture 2" descr="http://www.bartleby.com/107/Images/large/image4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823" y="2237184"/>
            <a:ext cx="4149384" cy="3528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Freihand 4"/>
              <p14:cNvContentPartPr/>
              <p14:nvPr/>
            </p14:nvContentPartPr>
            <p14:xfrm>
              <a:off x="8318520" y="3486240"/>
              <a:ext cx="603720" cy="12744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02680" y="3422520"/>
                <a:ext cx="63540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Freihand 5"/>
              <p14:cNvContentPartPr/>
              <p14:nvPr/>
            </p14:nvContentPartPr>
            <p14:xfrm>
              <a:off x="9715320" y="3486240"/>
              <a:ext cx="578520" cy="159120"/>
            </p14:xfrm>
          </p:contentPart>
        </mc:Choice>
        <mc:Fallback>
          <p:pic>
            <p:nvPicPr>
              <p:cNvPr id="6" name="Freihand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699480" y="3422520"/>
                <a:ext cx="610200" cy="28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Freihand 6"/>
              <p14:cNvContentPartPr/>
              <p14:nvPr/>
            </p14:nvContentPartPr>
            <p14:xfrm>
              <a:off x="8400960" y="4006800"/>
              <a:ext cx="641880" cy="25920"/>
            </p14:xfrm>
          </p:contentPart>
        </mc:Choice>
        <mc:Fallback>
          <p:pic>
            <p:nvPicPr>
              <p:cNvPr id="7" name="Freihand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385120" y="3943440"/>
                <a:ext cx="673560" cy="15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Freihand 7"/>
              <p14:cNvContentPartPr/>
              <p14:nvPr/>
            </p14:nvContentPartPr>
            <p14:xfrm>
              <a:off x="9798120" y="4006800"/>
              <a:ext cx="501840" cy="51120"/>
            </p14:xfrm>
          </p:contentPart>
        </mc:Choice>
        <mc:Fallback>
          <p:pic>
            <p:nvPicPr>
              <p:cNvPr id="8" name="Freihand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782280" y="3943440"/>
                <a:ext cx="53352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Freihand 8"/>
              <p14:cNvContentPartPr/>
              <p14:nvPr/>
            </p14:nvContentPartPr>
            <p14:xfrm>
              <a:off x="8553600" y="4381560"/>
              <a:ext cx="432000" cy="146520"/>
            </p14:xfrm>
          </p:contentPart>
        </mc:Choice>
        <mc:Fallback>
          <p:pic>
            <p:nvPicPr>
              <p:cNvPr id="9" name="Freihand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537400" y="4317840"/>
                <a:ext cx="464040" cy="27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Freihand 9"/>
              <p14:cNvContentPartPr/>
              <p14:nvPr/>
            </p14:nvContentPartPr>
            <p14:xfrm>
              <a:off x="9766440" y="4457520"/>
              <a:ext cx="368640" cy="70560"/>
            </p14:xfrm>
          </p:contentPart>
        </mc:Choice>
        <mc:Fallback>
          <p:pic>
            <p:nvPicPr>
              <p:cNvPr id="10" name="Freihand 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750600" y="4394160"/>
                <a:ext cx="400320" cy="19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Freihand 10"/>
              <p14:cNvContentPartPr/>
              <p14:nvPr/>
            </p14:nvContentPartPr>
            <p14:xfrm>
              <a:off x="9620280" y="4756320"/>
              <a:ext cx="292320" cy="51120"/>
            </p14:xfrm>
          </p:contentPart>
        </mc:Choice>
        <mc:Fallback>
          <p:pic>
            <p:nvPicPr>
              <p:cNvPr id="11" name="Freihand 10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604440" y="4692600"/>
                <a:ext cx="32400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2" name="Freihand 11"/>
              <p14:cNvContentPartPr/>
              <p14:nvPr/>
            </p14:nvContentPartPr>
            <p14:xfrm>
              <a:off x="8794800" y="4730760"/>
              <a:ext cx="356040" cy="51120"/>
            </p14:xfrm>
          </p:contentPart>
        </mc:Choice>
        <mc:Fallback>
          <p:pic>
            <p:nvPicPr>
              <p:cNvPr id="12" name="Freihand 11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778960" y="4667400"/>
                <a:ext cx="387720" cy="17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3" name="Freihand 12"/>
              <p14:cNvContentPartPr/>
              <p14:nvPr/>
            </p14:nvContentPartPr>
            <p14:xfrm>
              <a:off x="9245520" y="5003640"/>
              <a:ext cx="57600" cy="45000"/>
            </p14:xfrm>
          </p:contentPart>
        </mc:Choice>
        <mc:Fallback>
          <p:pic>
            <p:nvPicPr>
              <p:cNvPr id="13" name="Freihand 1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229680" y="4940280"/>
                <a:ext cx="8928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4" name="Freihand 13"/>
              <p14:cNvContentPartPr/>
              <p14:nvPr/>
            </p14:nvContentPartPr>
            <p14:xfrm>
              <a:off x="9468000" y="4997520"/>
              <a:ext cx="101880" cy="63720"/>
            </p14:xfrm>
          </p:contentPart>
        </mc:Choice>
        <mc:Fallback>
          <p:pic>
            <p:nvPicPr>
              <p:cNvPr id="14" name="Freihand 13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451800" y="4933800"/>
                <a:ext cx="133920" cy="19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5" name="Freihand 14"/>
              <p14:cNvContentPartPr/>
              <p14:nvPr/>
            </p14:nvContentPartPr>
            <p14:xfrm>
              <a:off x="9232920" y="4997520"/>
              <a:ext cx="101880" cy="32040"/>
            </p14:xfrm>
          </p:contentPart>
        </mc:Choice>
        <mc:Fallback>
          <p:pic>
            <p:nvPicPr>
              <p:cNvPr id="15" name="Freihand 14"/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9217080" y="4933800"/>
                <a:ext cx="133560" cy="15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7378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Schlundfurchen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199" y="1825625"/>
            <a:ext cx="7003211" cy="4351338"/>
          </a:xfrm>
        </p:spPr>
        <p:txBody>
          <a:bodyPr/>
          <a:lstStyle/>
          <a:p>
            <a:r>
              <a:rPr lang="de-DE" dirty="0" smtClean="0"/>
              <a:t>Die äußeren </a:t>
            </a:r>
            <a:r>
              <a:rPr lang="de-DE" dirty="0" err="1" smtClean="0"/>
              <a:t>ektodermalen</a:t>
            </a:r>
            <a:r>
              <a:rPr lang="de-DE" dirty="0" smtClean="0"/>
              <a:t> </a:t>
            </a:r>
            <a:r>
              <a:rPr lang="de-DE" dirty="0" err="1" smtClean="0"/>
              <a:t>Schlundfurchen</a:t>
            </a:r>
            <a:r>
              <a:rPr lang="de-DE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 err="1" smtClean="0"/>
              <a:t>Meatus</a:t>
            </a:r>
            <a:r>
              <a:rPr lang="de-DE" dirty="0" smtClean="0"/>
              <a:t> </a:t>
            </a:r>
            <a:r>
              <a:rPr lang="de-DE" dirty="0" err="1" smtClean="0"/>
              <a:t>accusticus</a:t>
            </a:r>
            <a:r>
              <a:rPr lang="de-DE" dirty="0" smtClean="0"/>
              <a:t> </a:t>
            </a:r>
            <a:r>
              <a:rPr lang="de-DE" dirty="0" err="1" smtClean="0"/>
              <a:t>externus</a:t>
            </a:r>
            <a:r>
              <a:rPr lang="de-DE" dirty="0" smtClean="0"/>
              <a:t>, </a:t>
            </a:r>
            <a:r>
              <a:rPr lang="de-DE" dirty="0" err="1" smtClean="0"/>
              <a:t>Membrana</a:t>
            </a:r>
            <a:r>
              <a:rPr lang="de-DE" dirty="0" smtClean="0"/>
              <a:t> </a:t>
            </a:r>
            <a:r>
              <a:rPr lang="de-DE" dirty="0" err="1" smtClean="0"/>
              <a:t>tympanica</a:t>
            </a:r>
            <a:r>
              <a:rPr lang="de-DE" dirty="0" smtClean="0"/>
              <a:t> (außen)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 smtClean="0"/>
              <a:t>, 3. und 4.   Werden vom 2. </a:t>
            </a:r>
            <a:r>
              <a:rPr lang="de-DE" dirty="0" err="1" smtClean="0"/>
              <a:t>Schlundbogen</a:t>
            </a:r>
            <a:r>
              <a:rPr lang="de-DE" dirty="0" smtClean="0"/>
              <a:t> überlagert und bilden den Sinus </a:t>
            </a:r>
            <a:r>
              <a:rPr lang="de-DE" dirty="0" err="1" smtClean="0"/>
              <a:t>cervicalis</a:t>
            </a:r>
            <a:r>
              <a:rPr lang="de-DE" dirty="0" smtClean="0"/>
              <a:t>, welcher sich später zurückbildet.</a:t>
            </a:r>
          </a:p>
          <a:p>
            <a:pPr marL="914400" lvl="1" indent="-457200">
              <a:buFont typeface="+mj-lt"/>
              <a:buAutoNum type="arabicPeriod"/>
            </a:pPr>
            <a:endParaRPr lang="de-DE" dirty="0"/>
          </a:p>
          <a:p>
            <a:pPr marL="914400" lvl="1" indent="-457200">
              <a:buFont typeface="+mj-lt"/>
              <a:buAutoNum type="arabicPeriod"/>
            </a:pPr>
            <a:endParaRPr lang="de-DE" dirty="0" smtClean="0"/>
          </a:p>
          <a:p>
            <a:pPr marL="457200" lvl="1" indent="0">
              <a:buNone/>
            </a:pPr>
            <a:r>
              <a:rPr lang="de-DE" dirty="0" smtClean="0"/>
              <a:t>Hinweis: Falls der Sinus </a:t>
            </a:r>
            <a:r>
              <a:rPr lang="de-DE" dirty="0" err="1" smtClean="0"/>
              <a:t>cervicalis</a:t>
            </a:r>
            <a:r>
              <a:rPr lang="de-DE" dirty="0" smtClean="0"/>
              <a:t> nicht zurückgebildet wird, entstehen laterale Halsfisteln.</a:t>
            </a:r>
            <a:endParaRPr lang="de-DE" dirty="0"/>
          </a:p>
        </p:txBody>
      </p:sp>
      <p:pic>
        <p:nvPicPr>
          <p:cNvPr id="4" name="Picture 2" descr="http://www.bartleby.com/107/Images/large/image4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0823" y="2237184"/>
            <a:ext cx="4149384" cy="3528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Freihand 4"/>
              <p14:cNvContentPartPr/>
              <p14:nvPr/>
            </p14:nvContentPartPr>
            <p14:xfrm>
              <a:off x="7905600" y="3473280"/>
              <a:ext cx="89280" cy="5148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889760" y="3409920"/>
                <a:ext cx="12096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Freihand 5"/>
              <p14:cNvContentPartPr/>
              <p14:nvPr/>
            </p14:nvContentPartPr>
            <p14:xfrm>
              <a:off x="8039160" y="4127400"/>
              <a:ext cx="114480" cy="57600"/>
            </p14:xfrm>
          </p:contentPart>
        </mc:Choice>
        <mc:Fallback>
          <p:pic>
            <p:nvPicPr>
              <p:cNvPr id="6" name="Freihand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23320" y="4064040"/>
                <a:ext cx="146160" cy="18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Freihand 6"/>
              <p14:cNvContentPartPr/>
              <p14:nvPr/>
            </p14:nvContentPartPr>
            <p14:xfrm>
              <a:off x="8299440" y="4533840"/>
              <a:ext cx="89280" cy="101880"/>
            </p14:xfrm>
          </p:contentPart>
        </mc:Choice>
        <mc:Fallback>
          <p:pic>
            <p:nvPicPr>
              <p:cNvPr id="7" name="Freihand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283600" y="4470480"/>
                <a:ext cx="120960" cy="2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Freihand 7"/>
              <p14:cNvContentPartPr/>
              <p14:nvPr/>
            </p14:nvContentPartPr>
            <p14:xfrm>
              <a:off x="8343720" y="4870440"/>
              <a:ext cx="89280" cy="44640"/>
            </p14:xfrm>
          </p:contentPart>
        </mc:Choice>
        <mc:Fallback>
          <p:pic>
            <p:nvPicPr>
              <p:cNvPr id="8" name="Freihand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327880" y="4807080"/>
                <a:ext cx="12132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Freihand 8"/>
              <p14:cNvContentPartPr/>
              <p14:nvPr/>
            </p14:nvContentPartPr>
            <p14:xfrm>
              <a:off x="10674360" y="3486240"/>
              <a:ext cx="101880" cy="38520"/>
            </p14:xfrm>
          </p:contentPart>
        </mc:Choice>
        <mc:Fallback>
          <p:pic>
            <p:nvPicPr>
              <p:cNvPr id="9" name="Freihand 8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0658520" y="3422520"/>
                <a:ext cx="13356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0" name="Freihand 9"/>
              <p14:cNvContentPartPr/>
              <p14:nvPr/>
            </p14:nvContentPartPr>
            <p14:xfrm>
              <a:off x="10604520" y="4095720"/>
              <a:ext cx="101880" cy="95760"/>
            </p14:xfrm>
          </p:contentPart>
        </mc:Choice>
        <mc:Fallback>
          <p:pic>
            <p:nvPicPr>
              <p:cNvPr id="10" name="Freihand 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588680" y="4032360"/>
                <a:ext cx="133560" cy="22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1" name="Freihand 10"/>
              <p14:cNvContentPartPr/>
              <p14:nvPr/>
            </p14:nvContentPartPr>
            <p14:xfrm>
              <a:off x="10382400" y="4635360"/>
              <a:ext cx="171720" cy="83160"/>
            </p14:xfrm>
          </p:contentPart>
        </mc:Choice>
        <mc:Fallback>
          <p:pic>
            <p:nvPicPr>
              <p:cNvPr id="11" name="Freihand 10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0366200" y="4572000"/>
                <a:ext cx="20376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2" name="Freihand 11"/>
              <p14:cNvContentPartPr/>
              <p14:nvPr/>
            </p14:nvContentPartPr>
            <p14:xfrm>
              <a:off x="10363320" y="4832280"/>
              <a:ext cx="95400" cy="64080"/>
            </p14:xfrm>
          </p:contentPart>
        </mc:Choice>
        <mc:Fallback>
          <p:pic>
            <p:nvPicPr>
              <p:cNvPr id="12" name="Freihand 11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0347480" y="4768920"/>
                <a:ext cx="127080" cy="1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8139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bartleby.com/107/Images/large/image4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4988" y="1988890"/>
            <a:ext cx="4149384" cy="3528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Freihand 5"/>
              <p14:cNvContentPartPr/>
              <p14:nvPr/>
            </p14:nvContentPartPr>
            <p14:xfrm>
              <a:off x="8674200" y="3790800"/>
              <a:ext cx="412920" cy="95760"/>
            </p14:xfrm>
          </p:contentPart>
        </mc:Choice>
        <mc:Fallback>
          <p:pic>
            <p:nvPicPr>
              <p:cNvPr id="6" name="Freihand 5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58360" y="3727440"/>
                <a:ext cx="444600" cy="222480"/>
              </a:xfrm>
              <a:prstGeom prst="rect">
                <a:avLst/>
              </a:prstGeom>
            </p:spPr>
          </p:pic>
        </mc:Fallback>
      </mc:AlternateContent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Schlundbögen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7451785" cy="4351338"/>
          </a:xfrm>
        </p:spPr>
        <p:txBody>
          <a:bodyPr/>
          <a:lstStyle/>
          <a:p>
            <a:r>
              <a:rPr lang="de-DE" dirty="0" smtClean="0"/>
              <a:t>Die </a:t>
            </a:r>
            <a:r>
              <a:rPr lang="de-DE" dirty="0" err="1" smtClean="0"/>
              <a:t>Schlundbögen</a:t>
            </a:r>
            <a:r>
              <a:rPr lang="de-DE" dirty="0" smtClean="0"/>
              <a:t> beinhalten zugehörige Muskeln, Nerven und Knorpel.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Kaumuskulatur, N. </a:t>
            </a:r>
            <a:r>
              <a:rPr lang="de-DE" dirty="0" err="1" smtClean="0"/>
              <a:t>mandibularis</a:t>
            </a:r>
            <a:r>
              <a:rPr lang="de-DE" dirty="0" smtClean="0"/>
              <a:t>, Meckel-Knorpel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Mimische Muskulatur, N. </a:t>
            </a:r>
            <a:r>
              <a:rPr lang="de-DE" dirty="0" err="1" smtClean="0"/>
              <a:t>facialis</a:t>
            </a:r>
            <a:r>
              <a:rPr lang="de-DE" dirty="0" smtClean="0"/>
              <a:t>, Reichert-Knorpel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Obere </a:t>
            </a:r>
            <a:r>
              <a:rPr lang="de-DE" dirty="0" err="1" smtClean="0"/>
              <a:t>Pharynxmuskulatur</a:t>
            </a:r>
            <a:r>
              <a:rPr lang="de-DE" dirty="0" smtClean="0"/>
              <a:t>, Velum </a:t>
            </a:r>
            <a:r>
              <a:rPr lang="de-DE" dirty="0" err="1" smtClean="0"/>
              <a:t>palatinum</a:t>
            </a:r>
            <a:r>
              <a:rPr lang="de-DE" dirty="0" smtClean="0"/>
              <a:t>-Muskel, N. </a:t>
            </a:r>
            <a:r>
              <a:rPr lang="de-DE" dirty="0" err="1" smtClean="0"/>
              <a:t>glossopharnygeus</a:t>
            </a:r>
            <a:r>
              <a:rPr lang="de-DE" dirty="0" smtClean="0"/>
              <a:t>, Corpus/</a:t>
            </a:r>
            <a:r>
              <a:rPr lang="de-DE" dirty="0" err="1" smtClean="0"/>
              <a:t>Cornu</a:t>
            </a:r>
            <a:r>
              <a:rPr lang="de-DE" dirty="0" smtClean="0"/>
              <a:t> </a:t>
            </a:r>
            <a:r>
              <a:rPr lang="de-DE" dirty="0" err="1" smtClean="0"/>
              <a:t>majus</a:t>
            </a:r>
            <a:r>
              <a:rPr lang="de-DE" dirty="0" smtClean="0"/>
              <a:t> des Os </a:t>
            </a:r>
            <a:r>
              <a:rPr lang="de-DE" dirty="0" err="1" smtClean="0"/>
              <a:t>hyoideum</a:t>
            </a:r>
            <a:endParaRPr lang="de-DE" dirty="0" smtClean="0"/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Untere </a:t>
            </a:r>
            <a:r>
              <a:rPr lang="de-DE" dirty="0" err="1" smtClean="0"/>
              <a:t>Pharynxmuskulatur</a:t>
            </a:r>
            <a:r>
              <a:rPr lang="de-DE" dirty="0" smtClean="0"/>
              <a:t>, N. </a:t>
            </a:r>
            <a:r>
              <a:rPr lang="de-DE" dirty="0" err="1" smtClean="0"/>
              <a:t>vagus</a:t>
            </a:r>
            <a:r>
              <a:rPr lang="de-DE" dirty="0" smtClean="0"/>
              <a:t>, </a:t>
            </a:r>
            <a:r>
              <a:rPr lang="de-DE" dirty="0" err="1" smtClean="0"/>
              <a:t>Cartilago</a:t>
            </a:r>
            <a:r>
              <a:rPr lang="de-DE" dirty="0" smtClean="0"/>
              <a:t> </a:t>
            </a:r>
            <a:r>
              <a:rPr lang="de-DE" dirty="0" err="1" smtClean="0"/>
              <a:t>thyroidea</a:t>
            </a:r>
            <a:r>
              <a:rPr lang="de-DE" dirty="0" smtClean="0"/>
              <a:t> </a:t>
            </a:r>
            <a:r>
              <a:rPr lang="de-DE" dirty="0" err="1" smtClean="0"/>
              <a:t>sup</a:t>
            </a:r>
            <a:r>
              <a:rPr lang="de-DE" dirty="0" smtClean="0"/>
              <a:t>. (Kehlkopf)</a:t>
            </a:r>
          </a:p>
          <a:p>
            <a:pPr marL="971550" lvl="1" indent="-514350">
              <a:buFont typeface="+mj-lt"/>
              <a:buAutoNum type="arabicPeriod"/>
            </a:pPr>
            <a:r>
              <a:rPr lang="de-DE" dirty="0" smtClean="0"/>
              <a:t>, 6.     Innere Kehlkopfmuskeln, N. </a:t>
            </a:r>
            <a:r>
              <a:rPr lang="de-DE" dirty="0" err="1" smtClean="0"/>
              <a:t>vagus</a:t>
            </a:r>
            <a:r>
              <a:rPr lang="de-DE" dirty="0" smtClean="0"/>
              <a:t>, </a:t>
            </a:r>
            <a:r>
              <a:rPr lang="de-DE" dirty="0" err="1" smtClean="0"/>
              <a:t>Cartilago</a:t>
            </a:r>
            <a:r>
              <a:rPr lang="de-DE" dirty="0" smtClean="0"/>
              <a:t> </a:t>
            </a:r>
            <a:r>
              <a:rPr lang="de-DE" dirty="0" err="1" smtClean="0"/>
              <a:t>thyroidea</a:t>
            </a:r>
            <a:r>
              <a:rPr lang="de-DE" dirty="0" smtClean="0"/>
              <a:t> </a:t>
            </a:r>
            <a:r>
              <a:rPr lang="de-DE" dirty="0" err="1" smtClean="0"/>
              <a:t>inf.</a:t>
            </a:r>
            <a:r>
              <a:rPr lang="de-DE" dirty="0" smtClean="0"/>
              <a:t> / Ring und Stellknorpel</a:t>
            </a:r>
            <a:endParaRPr lang="de-DE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Freihand 3"/>
              <p14:cNvContentPartPr/>
              <p14:nvPr/>
            </p14:nvContentPartPr>
            <p14:xfrm>
              <a:off x="8521560" y="3098880"/>
              <a:ext cx="699120" cy="127440"/>
            </p14:xfrm>
          </p:contentPart>
        </mc:Choice>
        <mc:Fallback>
          <p:pic>
            <p:nvPicPr>
              <p:cNvPr id="4" name="Freihand 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505720" y="3035160"/>
                <a:ext cx="73080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Freihand 4"/>
              <p14:cNvContentPartPr/>
              <p14:nvPr/>
            </p14:nvContentPartPr>
            <p14:xfrm>
              <a:off x="9556920" y="3137040"/>
              <a:ext cx="451080" cy="95400"/>
            </p14:xfrm>
          </p:contentPart>
        </mc:Choice>
        <mc:Fallback>
          <p:pic>
            <p:nvPicPr>
              <p:cNvPr id="5" name="Freihand 4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540720" y="3073320"/>
                <a:ext cx="483120" cy="22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8" name="Freihand 7"/>
              <p14:cNvContentPartPr/>
              <p14:nvPr/>
            </p14:nvContentPartPr>
            <p14:xfrm>
              <a:off x="8744040" y="4178160"/>
              <a:ext cx="336960" cy="32400"/>
            </p14:xfrm>
          </p:contentPart>
        </mc:Choice>
        <mc:Fallback>
          <p:pic>
            <p:nvPicPr>
              <p:cNvPr id="8" name="Freihand 7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8728200" y="4114800"/>
                <a:ext cx="368640" cy="15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" name="Freihand 6"/>
              <p14:cNvContentPartPr/>
              <p14:nvPr/>
            </p14:nvContentPartPr>
            <p14:xfrm>
              <a:off x="9709200" y="3753000"/>
              <a:ext cx="330480" cy="127080"/>
            </p14:xfrm>
          </p:contentPart>
        </mc:Choice>
        <mc:Fallback>
          <p:pic>
            <p:nvPicPr>
              <p:cNvPr id="7" name="Freihand 6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693360" y="3689280"/>
                <a:ext cx="362160" cy="25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9" name="Freihand 8"/>
              <p14:cNvContentPartPr/>
              <p14:nvPr/>
            </p14:nvContentPartPr>
            <p14:xfrm>
              <a:off x="9709200" y="4184640"/>
              <a:ext cx="273240" cy="70200"/>
            </p14:xfrm>
          </p:contentPart>
        </mc:Choice>
        <mc:Fallback>
          <p:pic>
            <p:nvPicPr>
              <p:cNvPr id="9" name="Freihand 8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9693360" y="4121280"/>
                <a:ext cx="304920" cy="1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0" name="Freihand 9"/>
              <p14:cNvContentPartPr/>
              <p14:nvPr/>
            </p14:nvContentPartPr>
            <p14:xfrm>
              <a:off x="8693280" y="4521240"/>
              <a:ext cx="330480" cy="51120"/>
            </p14:xfrm>
          </p:contentPart>
        </mc:Choice>
        <mc:Fallback>
          <p:pic>
            <p:nvPicPr>
              <p:cNvPr id="10" name="Freihand 9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8677440" y="4457520"/>
                <a:ext cx="36216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1" name="Freihand 10"/>
              <p14:cNvContentPartPr/>
              <p14:nvPr/>
            </p14:nvContentPartPr>
            <p14:xfrm>
              <a:off x="9721800" y="4591080"/>
              <a:ext cx="254520" cy="82800"/>
            </p14:xfrm>
          </p:contentPart>
        </mc:Choice>
        <mc:Fallback>
          <p:pic>
            <p:nvPicPr>
              <p:cNvPr id="11" name="Freihand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705960" y="4527720"/>
                <a:ext cx="28620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2" name="Freihand 11"/>
              <p14:cNvContentPartPr/>
              <p14:nvPr/>
            </p14:nvContentPartPr>
            <p14:xfrm>
              <a:off x="9023400" y="4851360"/>
              <a:ext cx="171720" cy="76680"/>
            </p14:xfrm>
          </p:contentPart>
        </mc:Choice>
        <mc:Fallback>
          <p:pic>
            <p:nvPicPr>
              <p:cNvPr id="12" name="Freihand 11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007560" y="4788000"/>
                <a:ext cx="20340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3" name="Freihand 12"/>
              <p14:cNvContentPartPr/>
              <p14:nvPr/>
            </p14:nvContentPartPr>
            <p14:xfrm>
              <a:off x="9537840" y="4902120"/>
              <a:ext cx="165240" cy="70200"/>
            </p14:xfrm>
          </p:contentPart>
        </mc:Choice>
        <mc:Fallback>
          <p:pic>
            <p:nvPicPr>
              <p:cNvPr id="13" name="Freihand 12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9522000" y="4838760"/>
                <a:ext cx="196920" cy="19728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feld 13"/>
          <p:cNvSpPr txBox="1"/>
          <p:nvPr/>
        </p:nvSpPr>
        <p:spPr>
          <a:xfrm>
            <a:off x="8962972" y="3396676"/>
            <a:ext cx="1314975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bg1"/>
                </a:solidFill>
              </a:rPr>
              <a:t>Hyoidbogen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8693280" y="2864079"/>
            <a:ext cx="1864293" cy="369332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bg1"/>
                </a:solidFill>
              </a:rPr>
              <a:t>Mandibularbogen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4373591"/>
            <a:ext cx="10515600" cy="1803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400" dirty="0" smtClean="0"/>
              <a:t>Abbildungen wurden unter anderem aus „</a:t>
            </a:r>
            <a:r>
              <a:rPr lang="en-US" sz="1400" dirty="0" smtClean="0"/>
              <a:t>Anatomy of the Human Body”, 1918, Public Domain </a:t>
            </a:r>
            <a:r>
              <a:rPr lang="en-US" sz="1400" dirty="0" err="1" smtClean="0"/>
              <a:t>entnommen</a:t>
            </a:r>
            <a:r>
              <a:rPr lang="en-US" sz="1400" dirty="0" smtClean="0"/>
              <a:t> und </a:t>
            </a:r>
            <a:r>
              <a:rPr lang="en-US" sz="1400" dirty="0" err="1" smtClean="0"/>
              <a:t>gegebenenfalls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</a:t>
            </a:r>
            <a:r>
              <a:rPr lang="en-US" sz="1400" dirty="0" smtClean="0"/>
              <a:t>. </a:t>
            </a: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Alle Rechte vorbehalten.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anderem</a:t>
            </a:r>
            <a:r>
              <a:rPr lang="en-US" sz="1400" dirty="0" smtClean="0"/>
              <a:t> </a:t>
            </a:r>
            <a:r>
              <a:rPr lang="en-US" sz="1400" dirty="0" err="1" smtClean="0"/>
              <a:t>stehen</a:t>
            </a:r>
            <a:r>
              <a:rPr lang="en-US" sz="1400" dirty="0" smtClean="0"/>
              <a:t> die </a:t>
            </a:r>
            <a:r>
              <a:rPr lang="en-US" sz="1400" dirty="0" err="1" smtClean="0"/>
              <a:t>zum</a:t>
            </a:r>
            <a:r>
              <a:rPr lang="en-US" sz="1400" dirty="0" smtClean="0"/>
              <a:t> </a:t>
            </a:r>
            <a:r>
              <a:rPr lang="en-US" sz="1400" dirty="0" err="1" smtClean="0"/>
              <a:t>Teil</a:t>
            </a:r>
            <a:r>
              <a:rPr lang="en-US" sz="1400" dirty="0" smtClean="0"/>
              <a:t> </a:t>
            </a:r>
            <a:r>
              <a:rPr lang="en-US" sz="1400" dirty="0" err="1" smtClean="0"/>
              <a:t>modifizierten</a:t>
            </a:r>
            <a:r>
              <a:rPr lang="en-US" sz="1400" dirty="0" smtClean="0"/>
              <a:t> </a:t>
            </a:r>
            <a:r>
              <a:rPr lang="en-US" sz="1400" dirty="0" err="1" smtClean="0"/>
              <a:t>Abbildungen</a:t>
            </a:r>
            <a:r>
              <a:rPr lang="en-US" sz="1400" dirty="0" smtClean="0"/>
              <a:t>, </a:t>
            </a:r>
            <a:r>
              <a:rPr lang="en-US" sz="1400" dirty="0" err="1" smtClean="0"/>
              <a:t>Texte</a:t>
            </a:r>
            <a:r>
              <a:rPr lang="en-US" sz="1400" dirty="0" smtClean="0"/>
              <a:t> und Layouts </a:t>
            </a:r>
            <a:r>
              <a:rPr lang="en-US" sz="1400" dirty="0" err="1" smtClean="0"/>
              <a:t>unter</a:t>
            </a:r>
            <a:r>
              <a:rPr lang="en-US" sz="1400" dirty="0" smtClean="0"/>
              <a:t> </a:t>
            </a:r>
            <a:r>
              <a:rPr lang="en-US" sz="1400" dirty="0" err="1" smtClean="0"/>
              <a:t>dem</a:t>
            </a:r>
            <a:r>
              <a:rPr lang="en-US" sz="1400" dirty="0" smtClean="0"/>
              <a:t> </a:t>
            </a:r>
            <a:r>
              <a:rPr lang="en-US" sz="1400" dirty="0" err="1" smtClean="0"/>
              <a:t>Urheberrechtsschutz</a:t>
            </a:r>
            <a:r>
              <a:rPr lang="en-US" sz="1400" dirty="0" smtClean="0"/>
              <a:t>.</a:t>
            </a:r>
            <a:endParaRPr lang="de-DE" sz="1400" dirty="0" smtClean="0"/>
          </a:p>
        </p:txBody>
      </p:sp>
      <p:pic>
        <p:nvPicPr>
          <p:cNvPr id="6146" name="Picture 2" descr="https://www.anatomyprof.com/anatomypro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625" y="1825625"/>
            <a:ext cx="10204749" cy="2291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5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apparat der Hüfte.pptx" id="{50352410-8DAB-4277-82C8-B4855C6D08A0}" vid="{C0EE1A35-D9EC-4760-93C1-F22A0D409A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Anatomyprof</Template>
  <TotalTime>0</TotalTime>
  <Words>232</Words>
  <Application>Microsoft Office PowerPoint</Application>
  <PresentationFormat>Breitbild</PresentationFormat>
  <Paragraphs>26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Schlundtaschen, -furchen und -bögen</vt:lpstr>
      <vt:lpstr>Schlundtaschen</vt:lpstr>
      <vt:lpstr>Schlundfurchen</vt:lpstr>
      <vt:lpstr>Schlundbögen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Schlundtaschen, -furchen und -bögen</dc:title>
  <dc:creator>Nick</dc:creator>
  <cp:lastModifiedBy>Nick</cp:lastModifiedBy>
  <cp:revision>5</cp:revision>
  <dcterms:created xsi:type="dcterms:W3CDTF">2016-01-19T11:06:17Z</dcterms:created>
  <dcterms:modified xsi:type="dcterms:W3CDTF">2016-01-19T12:09:02Z</dcterms:modified>
</cp:coreProperties>
</file>