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2-07T17:47:30.45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25118 11254 0,'17'0'93,"36"17"-77,-35 1 0,35 17-16,-35 18 15,-18-35 1,17-1-16,1 19 16,-1-19-16,1 19 15,0-19 1,-1 18-16,1-17 15,0 17-15,-1 1 16,1-19-16,0 1 16,-1 17-16,1 0 15,17 18-15,-17-35 16,-1 0 0,1-18-16,-18 17 15,18 1-15,-1 0 31,19 17-15,-19-17 0,36 17-1,-35-18 1,17-17-16,0 18 16,18 17-16,-17 1 15,16-19-15,19 36 16,-18-35-16,-35-1 15,-1-17 1,18 18-16,18 0 16,-35-18 15,35 17-15,-53 1-1,18-18 1,17 0 46,-18 18 48,1-18-95,0 17 17,-1 1-1,1-18-16,0 18 1,-1-18 0,19 0-1,-36 17 1,35 1 0,-17-18-1,-18 17 1,0-34 124,-18 17-140,0-18 16,-17 18 0,0-17-16,-18-19 15,17 19-15,-16-1 16,34 18 0,-35-35-16,18 17 15,35 0 1,-36 18-16,1-35 15,18 18-15,-19-1 16,1 0-16,0 1 16,-1 17-1,19-18-15,-18 18 0,-1-18 16,1 18 0,17 0-16,1-17 15,-1 17-15,0-18 16,-17 0-1,17 1 1,-17-1-16,-18-17 16,36 17-16,-36 18 15,35 0-15,0-17 16,-17-19-16,18 36 16,-1-17-16,0 17 15,-17-18 1,0-17-1,17 17 1,-17 18-16,17-35 16,-35 0-16,36 17 15,-1 18-15,-17-35 16,17 17 15,0 0-15,-17 1 15,35-1-31,0 0 16,-18-17-1,18 18 1,0-1-16,0 0 16,0 1-16,-17-19 15,17 19 1,-35-19-1,17 19 17,18-1 15,0 1-32,-18-1 1,18 0 140,0 1-140,0-1-16,0 0 31,0 1-15,0-1-1,0 0 16,0 1 1,0-1-1,0 0 63,0 1-79,18-1 1,-18 1 0,0 52 187,0-18-203,18 36 15,-1-17 1,-17-19-16,18 19 16,-18-19-16,0 19 15,17-19-15,1 1 16,-18-1-1,0 1-15,18 17 16,-18-17 0,0 0-1,17-1 1,1 1 0,0 0-1,-1-1 1,1-17-1,-18 18 1,0 17 47,18 0-1,-1-17-31,1-18-15,0 35-16,-1-17 16,1-18-1,-1 0 1,1 18-16,0-1 15,-1 1 1,1-18 0,-18 17-16,18-17 15,-1 0-15,19 36 16,-19-36 0,1 17 15,-18 1-31,35-18 15,-17 18-15,-18-1 16,17 1 0,1-18-1,0 18-15,-18-1 16,17-17-16,1 18 31,0 35-31,-1-53 16,-17 17-1,18 19 1,-1-19 0,-17 19-16,18-36 15,0 35-15,-1-17 32,19-1 30,-1 1-31,-17-18 16,-1 0-47,1 17 16,0 1 15,-1-18-15,18 18-16,-17-18 15,17 17 1,-35 1-16,36 0 16,-19 17-1,1-17 16,0-1-15,-1-17 0,1 18-1,-1-1 1,1 1 0,-18 0 15,18-18-31,-1 17 15,1-17 1,-18 18 0,35-18-1,-35 18 1,18-1 0,0-17 15,-1 0-31,1 0 15,-1 18 1,1-18 31,0 18-31,-1-18-16,1 0 15,17 17 16,-17-17-15,0 0 47,-1 0-63,1 0 15,0 0 1,-1 0-16,1 36 15,-1-36 1,19 0 31,-36-18-16,17 18-15,1 0-16,-18-18 31,18-17-15,-18 0 46,-18 17-31,0 18 1,1-18-17,17 1 17,-18 17-17,0 0 1,1-18-1,-1 18 1,-17-18 0,0 18 15,-1-17-15,36-1-1,-17 18-15,-1-17 16,18-1-16,-18 0 15,1 18 1,-19-35 0,19 17-1,-1 18 1,1-17 0,-19-19-1,1 19 1,17 17-1,-17-18-15,-35-17 16,70 17 0,-36 18-16,19-17 15,-19 17 1,1 0 0,35-18-16,-18 0 15,1 1-15,-18-19 16,17 19-1,-17 17 1,17-18-16,0 1 16,-17-1-1,17 18-15,18-18 16,-17 1 0,-19-1-16,19 0 31,-1 1-16,-17-19 1,17 1-16,18 17 16,-17 1-16,-19-18 15,19 17-15,17-17 16,-18 17 0,-17-17-1,35 17-15,-18 0 16,1 1-1,17-1-15,-36-17 16,36 17-16,-17 18 16,17-17-1,0-1 1,-18 0 0,0-17-1,1 35-15,-1-18 31,18 1-15,0-1 0,-18-17-1,1 17 1,-1 1 0,1-1 15,-1 0-31,0 18 15,1-35-15,17 17 16,-53 1-16,53-1 16,-18-17-1,0 35 1,1 0 0,-1-18-1,0 1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2-07T17:50:12.73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22437 6615 0,'17'35'125,"-17"-18"-110,0 19-15,18-1 16,0 0-16,-1-17 16,-17 0-16,18 35 15,-18-36-15,0 18 32,35 18-32,-35-35 15,0 0 1,0-1-1,18 1 1,-18 0 31,0-1-31,0 1-1,0-1 16,0 1-31,0 0 0,0-1 16,0 1 0,0 0-1,0-1 1,0 19 0,0-19-1,0 18-15,0-17 16,0 17-16,0 1 15,0-19-15,0 36 16,0-35-16,0 35 16,-18 0-16,18-18 15,-18-17 1,18 17 0,0-17-16,0-1 15,0 18 32,0-17-31,0 0-1,0 17-15,0-17 16,0-1 0,0 1-16,0 0 15,0 17-15,0 0 16,0-17-1,0 17-15,0-17 16,0-1 0,0 19-1,0-1-15,0-17 16,0-1-16,0 18 16,0-17-16,0 0 15,0-1-15,0 19 16,0-19-1,0 1 17,0 0-32,0-1 15,0 1-15,0-1 16,0 1-16,18 35 16,-18-18-1,0-17 1,0 0-1,0-1-15,0 18 16,0 18 0,0-35-16,0 35 31,0-35-15,0 17-16,0 0 15,0-17 1,0 17-16,0-17 15,0-1-15,0 1 16,0 0-16,0-1 16,0 1-1,0 0-15,0-1 32,0 18-17,0-17 1,0 0-16,0 17 15,-18 0-15,18 1 16,0-19 0,-17 18-16,-1-17 15,18 17-15,0-17 16,0 17 0,0-17-16,0 0 15,0-1 1,0 1-16,0 17 15,0-17 1,0 35 0,0-18-1,0 18 1,0-35-16,0 17 16,0-18-16,0 1 15,0 35-15,0-35 16,0 17-16,0-17 15,0-1 1,0 18-16,0-17 16,0 0-16,0 17 15,0 0 1,0 1-16,0-1 16,0 0-16,0-17 15,0 17-15,0-17 0,0-1 16,0 1-1,0 17-15,0-17 0,0 0 16,0-1-16,0 1 16,0-1-16,0 19 15,0-19-15,0 36 16,0-17 15,0-1-15,0 0-1,0-17-15,0-1 16,0 1-16,0 0 16,0-1-16,0 1 15,0 0 1,0 35 0,0-36-16,18 18 15,-18-17 1,0 0-1,17 17-15,-17-17 16,0-1 0,0 1-1,0 17-15,0-17 16,0-1-16,0 1 16,18-18-16,0 18 15,-1-1 1,-17 1-16,0 0 15,0-1 1,0 19 0,0-19-1,0 1 1,0-1 0,0 1-1,0 0 1,0 35-1,0-36 1,0 19-16,0-19 16,0 1-1,0 0-15,0-1 16,0 1-16,0 17 16,0 0-1,0 1 16,0-19-15,0 1 15,0 0-31,0-1 16,0 1 0,0-1-1,0 1-15,0 0 16,0-1 15,0 19-31,0-19 16,0 36-1,0-35 1,0 17-16,0-17 16,0 17-16,0-17 15,0-1-15,0 1 16,0 17-16,0-17 15,0 0 1,0 17-16,0-18 16,0 1-1,0 0-15,0-1 16,0 19-16,0-1 16,0-17-1,0 17 1,0-18-16,0 19 15,-17-19-15,17 1 16,0 17-16,0-17 16,-18 0-16,18-1 15,0 18 1,0-17-16,0 0 16,0 17-16,0-17 15,0-1-15,0 1 16,0 0-1,0-1-15,0 19 16,0-19 0,0 1-1,0 17-15,0 0 16,0-17 0,0 0-1,0-1 1,0 19-16,0-19 15,0 1 1,0 17-16,0 0 31,18 1-15,-18-1 15,0 18-15,17-53 15,-17 17-31,0 1 16,0 0-1,0-1-15,0 19 16,0-19 0,0 1-16,0 17 15,0-17 1,0 0-16,0 34 15,0-34 1,36 17 0,-36-17-1,0 0-15,0-1 16,0 1-16,0 0 16,0 34-1,17-34 1,1 35-1,-18-35 1,18 35 0,-1-53-1,-17 17 1,0 18 0,0-17-1,0 0-15,0-1 16,0 1-1,0 0 1,0 17 0,0-17-1,0-1-15,0 19 16,0-1 0,0-18-16,0 1 15,0 0-15,0-1 16,0 1-16,0 0 15,0-1 1,0 19 0,18-1-1,-18 0 1,0-17 0,0-1-16,0 1 15,18 0 1,-18-1-16,0 1 31,17 0-15,1-1-1,-1 1 1,-17 17 0,0-17-1,18-18 16,0 17-31,-1-17 32,1 18-17,0-18-15,-1 0 16,-17-18 140,0 1-156,-17-36 16,-1 35-16,0-17 15,1 0-15,17 17 16,-18-53 0,18 54-16,0-18 15,0-1-15,-18-17 16,18 36 0,-17-36-1,-1 53-15,1-35 16,17 17-16,0 0 15,0 1-15,0-19 16,0 19-16,0-19 16,0 19-1,0-1-15,0-17 16,0 17-16,0 1 16,0-19-1,0 1 1,0 0-16,0 17 15,0 0 1,0 1 0,0-1-1,0 1 1,-18-36 15,18 35-15,0-35-1,0 35 1,-18 1-16,1 17 16,17-35-1,0-18 1,0 35 0,0 0-1,0 1 1,0-1-16,0 0 15,0-17-15,0 17 16,-18 1-16,18-18 16,0-1-1,-18 1 1,18 17 0,0 1-16,-17-19 15,17 1 1,0-18-16,0 36 15,0-19-15,0 19 16,0-36 0,0 35-16,0 1 15,0-36-15,0 35 16,-18 0-16,18-17 16,0 17-16,-18 18 15,18-35-15,-17 17 16,17 1 15,0-36-31,0 35 16,0-17-1,0 17 1,-18-17-16,0 35 16,18-18-1,0 1 1,0-18-1,0 17-15,0-17 16,0 17 0,0-17-1,0 17 1,0 0-16,0-17 0,0 18 16,0-1-16,0 0 15,0-17 1,0 0-16,0-1 15,0 19 1,0-1-16,0-17 16,0 17-1,0-17-15,0 0 16,0 17 0,0 0-16,0 1 15,0-1-15,0-17 31,0 17-31,0 1 47,0-19-31,0 19 0,0-1-16,0 0 15,0 1-15,0-1 16,0 0-1,0 1 1,0-1 0,18 71 77,0 35-93,-18-35 16,0 35-16,35-52 16,-35-1-1,0 18-15,0-36 16,18 36-16,-18-17 16,0-19-16,0 1 15,0 0-15,17 17 16,-17-17-1,0-1 17,0 36-32,0 0 15,0-35 1,0 35-16,0-18 16,0 0-16,0 0 15,0 1-15,0-1 16,0 18-16,0-36 31,18 1-15,-18-36 156,0 1-172,0-36 15,0 0-15,0 0 16,0 18-16,0-36 15,0 18-15,0 18 16,0 0-16,0 0 16,0-1-1,0-17 1,0 36 0,0-1-1,0 0-15,0-17 16,0 17-16,0 1 0,0-18 15,0 17-15,0 0 16,0 1 0,0-19-16,0 19 15,0-1 1,0-17-16,0 17 16,0 1-16,0-1 15,0-17-15,0-36 16,0 53-16,0-34 15,0 34-15,0-17 16,0-1-16,0 1 16,0 17-1,0 1 1,0-19-16,0 19 16,0-1-1,0 1-15,0-19 16,0 19-16,0-1 15,0-17-15,0-18 16,0 35-16,0-35 16,0 36-16,0-36 15,0 35-15,0-35 16,0 36 0,-18-19-16,1 19 15,17-19 1,0 1-1,0 17-15,0 1 16,0-1-16,0 0 16,0 1-16,0-1 31,0 1-15,0-1-16,-18 0 15,18-17-15,0 17 16,0-35-16,0 36 15,0-1-15,0-35 16,0 36-16,0-36 16,0 35-16,0-35 15,0 36 1,0-19-16,0 19 16,0-1-16,0-17 15,0 17 16,0 0-31,0-17 0,0 0 16,0 17 0,0-17-16,0 17 15,0 1-15,0-1 0,0 0 16,0-17 0,18 17-16,-18 1 15,0-18 1,0 17-1,0 0 17,0-17-17,0 17-15,0 1 16,0-1-16,0-17 16,0 17-16,0 1 15,0-1 16,0 0 1,-18-35-17,0 36 1,18-19 15,0 1-31,0 0 16,-35 0-1,35 17-15,0 0 16,0 1 0,0-1-1,-18 18-15,18-35 0,0-1 16,-17 19-16,17-1 16,-18-17-1,1 35 95,-1 0-95,18-18 157,0 1-156,0-1-1,0 0-15,0-17 16,0 0-16,0 17 16,0 1-16,0-1 15,0-17-15,0-1 16,18 1-1,-18 17-15,17 1 16,1-36-16,-18 35 16,17-35-16,1 53 15,0-53-15,-18 36 16,17-1-16,-17 0 16,18 1-16,-18-1 15,0 1 16,18-19 16,-18 19-31,0-1-16,17-17 16,-17-1-16,0-16 15,0 34-15,0-17 16,0-1-16,0-17 15,0 36 1,0-36-16,0 18 31,0 17-15,0 0-16,0 1 16,0-19-1,0 19 1,0-1 46,0 0-62,-17 1 16,17-1-16,0 1 31,0-1-31,0-17 0,-18-1 16,18 19-1,0-1 1,-18-17 0,18 17-16,-35 1 15,35-19-15,0 19 16,0-1 0,0-17-16,0-1 15,0 19-15,0-1 16,0 0-1,0 1 1,-18-18 0,18 17 15,0 0 0,0 1-15,-17-1-16,17 0 15,0-17 1,0 0 0,0-18-16,0 35 15,0-17 1,0 0-16,0-1 16,0 19-1,0-1-15,0-17 0,0 0 31,0 17-31,0 0 16,0 1 15,-18-1-15,1 18 281,17 18-282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2-07T17:50:32.09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22860 14552 0,'-18'-18'15,"18"36"157,0 0-156,18-1-1,-18 1 1,18-18-16,-1 18 16,-17-1-1,0 1-15,18 0 31,-18 17-15,0 0 0,0-17-16,0-1 15,35 36-15,-35-35 32,0 0 14,0-1-30,0 1-16,18-1 16,-18 1-16,0 17 15,0-17 1,0 35-16,0-35 16,0-1-1,0 1-15,0 0 16,0-1-1,0 18 1,0-17 0,0 35-1,0-35 1,0-1-16,0 1 16,0 0 15,0-1 0,0 18 0,0-17-15,0 0 0,0 17-1,0-17 1,0-1-1,0 1 1,0 17-16,0-17 16,17-1-1,-17 1-15,0 0 16,0 17 0,0-17-1,0-1-15,0 1 16,36 17-16,-36-17 31,0 0-31,0-1 31,0 1-15,0-1 0,0 1-1,0 0 1,17-1-1,-17 19 1,0-19-16,0 1 31,0 17-31,0-17 16,0-1 0,0 1-1,0 0-15,0-1 16,0 19-1,0-19 1,0 1 0,0 17-16,0 0 31,0-17-31,0 0 16,0-1-16,0 19 15,0-1 1,0 0 15,0-17-31,18 0 16,-18-1 15,0 1-15,0-1-1,0 1-15,0 0 16,18 17-16,-1-17 15,-17-1 1,0 1-16,0 0 31,0 17-15,18-18 0,-18 1-1,0 0-15,0-1 16,18 1-16,-18 17 15,0 1 1,0-1 15,35 0-31,-35 0 32,0-17-17,0 0-15,0-1 16,0 1-1,0 0-15,0-1 16,0 1-16,0 0 16,0-1 15,0 18-15,0-17-1,0 0-15,0-1 16,0 1-16,0 0 15,0 17 1,0 0-16,0 0 16,0-17-1,0 0 1,0-1-16,0 1 16,0 0-1,0-1 1,0 1-16,0 0 15,0-1-15,0 18 32,0-17-17,17 0-15,-17-1 0,0 19 16,0-19 0,18 19-16,-18-19 15,0 1 1,0 0-1,0-1-15,0 1 16,18-1 47,-18-52 93,0-18-141,0 36 1,0-1-16,0-17 0,0 17 16,0-35-1,0 35-15,0 1 16,0-18-16,0-1 0,0-17 16,0 36-16,0-54 15,0 54 1,0-36-16,0 35 15,17-17-15,-17 17 16,0-17-16,0 17 16,0 1-16,0-19 15,0 19-15,0-1 16,0-17 0,0 17-1,0 0 1,0 1-16,0-1 15,0 0-15,0-17 16,0 18-16,0-1 16,0-17-1,0-1 1,0-17 0,-17 53-16,17-17 15,0-18-15,0 17 31,0 0-31,0 1 0,0-1 16,-18 0-16,18-17 31,0 17-15,0 1-16,-18-1 16,18 1-16,0-1 15,0 0 1,0 1-16,-17-1 15,17 0 1,-18 18-16,18-17 16,0-1-1,0 0-15,0 1 16,0-19 0,0 19-1,0-1 1,-17 1-1,-1 17-15,18-18 16,0 0-16,0-17 16,0 17-1,0 1 17,0-19-17,-18 1-15,18 0 31,-17 0-15,-19 17 0,19 0-1,-1 1 32,18-1-16,0 0-15,0 1-16,0-1 16,0-17-1,0 17 1,0 1 0,0-1-1,0 0-15,0 1 16,0-1-1,0 0 1,0 1-16,0-1 31,0-17 16,0 17-31,0 1 15,0-1 32,0 0-48,0 1 1,0-1-1,0 0 1,0 1 0,0-1-1,0-17 1,0 17 0,0 1-1,0-1 1,0 0-1,0 1 110,18 34-109,-1-17 0,1 18-1,-18 0-15,0-1 16,0 1-16,18 17 16,-1-17-16,1 17 15,-18-17 1,0-1-1,0 1-15,0 0 16,0-1-16,0 1 16,18-18-16,-18 53 15,0-36 1,35 19 0,-35-19-1,0 36 1,17-35-16,-17 0 15,0 17 1,0 0 0,0 0-16,0-17 15,0 0-15,0 17 16,0-17 0,0 17-16,18-18 15,-18 1-15,0 17 16,0-17-16,0 0 15,0 17-15,0 0 16,0 18 0,0-35-1,0 35-15,0-36 16,0 19 0,0-1-1,0 0-15,0-17 16,0-1-1,0 1-15,35 17 16,-35-17 0,0 0-16,0-1 15,0 1-15,0 17 16,0-17-16,0 35 16,0-36 15,0 1-31,0 0 15,0-1-15,0 1 16,0 17 0,0 0-16,0 1 15,0-19 1,0 36 0,-17-17-1,17-1-15,-18-35 16,18 18-16,0-1 15,0 1-15,0-1 16,0 1-16,0 35 16,-18-53-1,18 53 1,0-35-16,0-1 16,0 18-16,-17-17 31,17 0-31,0-1 15,0 1-15,0 0 16,-18-1-16,18 1 16,0 0-1,0-1 1,0 18 0,0-17 15,0 0-31,0-1 15,0 1 1,0 0-16,0 17 16,0-17-1,0 35 1,0-18 0,18-35-16,-18 35 31,17-35-16,-17 18 1,18 17 0,-18-17-1,0 17 1,18-35 0,-1 18-16,-17-1 15,0 1 1,0 17-1,0-17 1,0-1 0,0 1-1,0 0-15,0-1 16,0 1 0,0 0-1,0-1 32,-17 1-31,-1-18 15,0 17-15,1-17-1,-1 36 1,-17-36-1,17 17 1,18 1 31,0 0-31,0-1 62,0 1-63,0 0-15,0-1 16,0 1 0,0 0 30,0-1-30,18-17-16,0 18 31,-18-1 32,0 1-48,0 0 1,0-1 0,0 36-1,0-35 1,-18-18 0,0 53-1,-17-53 63,17 17-78,18 1 16,-17 0 15,17-1 94,0 1-125,17 0 47,1-1-16,-18 1 1,18-18-32,-18 35 78,0-17-47,-18-1-15,0 1-1,1 0 1,-1-1 78,18 19-1,0-19-93,0 1 32,0 17-1,18-17 0,-1 0 16,-17 17 0,0-18-16,-17 1-31,-1-18 16,18 18-1,0-1 32,-18-17 0,1 0 0,17-17 359,0-1-390,0 0-1,0-17-15,0 18 16,17-19 0,-17 1-1,0 17 1,18-17-16,-18 17 16,0 1-1,0-1-15,0 0 16,18 1-16,-1 17 15,-17-35 1,18 17 0,-18 0 15,0-35-15,18 53-1,-18-17 1,0-19-1,0 19-15,35-18 16,-35 17 15,0 0-31,0 1 16,0-1 0,0 0-16,18 1 15,-18-19 16,0 19-31,0-1 16,0-35-16,0 36 31,0-19-15,0 1 0,17 35-1,-17-18-15,0 1 16,0-1-16,0-17 15,0 17-15,35-17 16,-35 17 0,0 1-1,0-1 1,0-17-16,0 17 31,18-17-31,-18 17 16,0 1-1,0-1-15,0 0 16,0 1-16,0-1 16,0-17-16,18 35 15,-18-18 1,0 0 0,0 1-16,0-18 15,0 17-15,35 0 16,-35 1-16,0-1 15,0-17 1,0 17-16,18 18 16,-18-18-16,0-17 0,0 17 31,0 1-15,0-1-1,0 1 1,0-1-16,0-17 15,0 17 1,0 0 0,0 1-16,0-1 15,0 0-15,0 1 16,0-1 0,0 1-1,0-1 1,0 0-1,-18 1-15,18-1 16,0 0 0,0 1-1,-18-1-15,18 0 16,0 1 0,0-1-1,0 1-15,0-1 0,0-17 16,0 17-1,-17-17 1,17 17 0,0 0-1,0 1-15,0-1 16,0 0 0,0 1-1,0-18 16,0 17-31,0 0 32,0-17-17,0 17 1,0-17 0,0 17-1,0 1-15,0-1 16,0 1-16,0-1 15,0 0 1,0-17 0,0 17-1,-18-17-15,18 17 16,0 1 0,0-1-16,0 1 15,-18-1-15,18 0 31,0-35-31,0 36 16,0-1 0,0 0-1,-17 1-15,17-1 16,0 0-16,0 1 16,0-1-16,0-17 15,0 17 1,0 1-1,0-1 1,0 0-16,0 1 0,0-1 16,0 0-16,0 1 15,0-1-15,0-17 16,0 17-16,0 1 31,0-1-15,0 0-1,0 1 1,0-1-16,0 0 16,0 1-1,0-1 1,0-17-16,0 17 16,0 1-1,0-1-15,0 0 16,0 1-16,0-19 31,0 19-31,0-1 16,0-17-1,-18 17 1,1 1-16,17-19 16,0 19-1,0-1 1,0 0-1,-18 1-15,18-1 16,0-17 0,0 17-1,0 1-15,0-19 32,-18 1-17,18 0-15,-35-1 16,35 19 15,0-1-31,0 1 16,0-1-16,0 0 15,0 1-15,0-1 16,0-17 15,0 17 0,0 0-15,-18 1 15,18-1 1,0 0-17,-17-17 32,17 18-47,-18 17 31,18-18-31,-18 0 32,18 1-17,-17-1 16,17 0-15,0 1 0,-18-1-16,1 0 15,-1 18 17,0-17 14,18-1 1,0 1 0,0-1-16,0-17-15,18-1 0,0 36-1,-1-17-15,1 17 32,-1 0-32,1 0 31,0-18-31,-1 18 15,-17-18 1,18 18 0,0-17 15,-18-1 0,0 1 32,-18 17-48,0 0 17,18-18-32,-35 18 15,35-18 16,-18 18-15,1 0-16,-1-17 16,1-1-1,-1 0 17,0 18-1,18-17-16,-17-1 1,-19 0 0,36 1 15,0-19-31,0 19 16,0-36-1,0 35 16,0-17-31,0 17 16,0 1-16,-17-1 16,17 0-16,0 1 15,0-1-15,0 1 0,0-1 16,0 0-16,0-17 31,0 17-15,0 1-1,0-1 1,0-17 0,17 17-1,1 1 1,0 17 0,-1-18-1,1 0 32,0 1-31,-18-1 31,0 0-1,0 1-14,0-19-1,0 19 0,0-1 0,0 0-15,0 1 0,0-1-1,-18 18-15,0-53 16,18 36 0,-35-1-1,35 0-15,-18 1 16,18-1 15,0-17-31,-17 35 16,-1-18-1,0 1-15,18-1 16,-17 18 0,-1-18-1,18 1 32,0-19-16,0 19-15,0-1 0,0-17-1,0 17 1,0 1-16,0-1 15,0 0 1,0 1-16,0-19 31,0 19-15,0-1 0,0-17 30,18 17-46,-1 0 63,1 1-63,-18-1 31,0 1 110,0-19-126,0 19 1,0-1 0,0-17-1,-18-1-15,1 36 16,17-17 15,-18-1-15,1 1-16,-1-1 15,0 0 1,1 18 0,17-17-1,-18-1-15,0 18 16,-17-18 31,0-17-32,35 17 48,0-17-32,0 18-31,0-1 16,0-17-1,0 17 17,17 0-1,-17-17-15,18 35-1,-18-18 1,35-17-1,-17 17 17,-18 1-17,18-1 1,-18 1-16,17-1 16,1 0-1,0 1 16,-1 17 1,-17-18-17,0-17 79,18 35-63,-18-18-15,0 0 0,0 1-1,0-36 1,0 0-1,0 35 1,0 1 0,0-1-16,0 0 15,0 1-15,0-1 16,0 1-16,-18-19 16,18 1-1,-17 17-15,-1 1 16,18-1-16,-18 0 31,18 1-15,-17-1-16,-19-17 31,36 0-15,-17 35-1,-1-36 16,-17 1-15,17 17 31,0 1-16,18-1 16,0 0-16,0 1-15,0-1 0,0 1-16,18-1 15,0-17 1,-1 17-1,1 0 1,0 1 0,-1-1-1,1 0 17,-18 1-17,0-1-15,0 1 31,18-1-15,-1 18 0,-17-18 15,0 1-15,0-1-1,0-35 16,0 35-15,0-17-16,0 0 16,0 17-1,0 1-15,0-1 16,0-17-16,0-1 16,0 19-1,0-1-15,0 0 16,0-17-1,-17 0 1,17 17 0,-18 1-16,18-1 15,0 0-15,-18 1 16,1-1-16,-1 0 16,18 1-16,0-1 15,-18-17-15,1 17 16,-1 1-16,18-1 15,-35-17-15,17 17 16,1 0 0,-1 1-1,-17-19 1,35 19 62,0-1-62,0 1-16,0-19 31,0 19-15,0-1-1,17 0 1,-17 1-16,18-1 15,-18 0-15,0-17 16,0 18-16,18 17 0,-1-36 16,-17 19 15,0-1-31,0-17 16,0 17-16,18 0 15,-18-17 1,35-18-16,-35 36 15,0-1-15,18-35 16,-1 35 0,-17-35-1,18 18-15,-18 18 32,0-1-32,0 0 15,0 1 1,18-1-1,-18 0 32,0 1 0,0-1-31,-18 18-1,-17-18 1,17 1 0,-17 17-1,35-18 1,-18 18-16,1 0 16,-1 0-1,0-17 1,1 17-1,17-18 1,-18 0-16,0 1 31,1-1 47,17 0-46,0-17-17,0 17-15,0 1 16,0-18 0,17 35-1,-17-18 1,0 0-1,18 18-15,0-35 32,-1-18-17,1 53 1,0-18 0,-18-17-16,17 17 15,1 1 1,-18-1 15,17 1 0,-17-1-15,18 18 0,0-18-1,-18 1 48,0-1-32,0-35-31,17 35 16,-17-17-1,0 18-15,0-1 172,0-17-141,0 17-15,-17 0-16,17 1 16,-18-1-1,18-17-15,-18 0 16,18 17-1,-35-17-15,35 17 32,-17 0-17,-1 1 32,18-1-31,0 0-1,-18 1 1,1-1 0,17 0-1,-18 18 1,18-17 62,0-1-78,0 1 0,0-1 16,18 0 15,17 1-15,-35-1-16,18-17 31,-1 35-16,1-18 1,-18 0 0,17-17-1,1 18 17,0 17 14,-18-36-14,17 19-17,-17-1 1,18 0-16,-18 1 16,0-19 15,0 19-31,18-18 15,-18 17 1,0 0 15,0 1-31,0-1 16,0 0 15,0 1 0,0-1-15,0-17 0,0 17-1,0 0-15,0 1 16,0-1 0,0 1-1,0-19-15,0 1 31,0 17 1,0 1-17,0-1-15,-18 18 16,0-18 15,18 1-31,0-1 31,-17-17-15,-1 0 15,18 17-15,0-17-16,-35 17 16,17 18-16,18-18 15,0 1-15,0-18 47,0 17-16,0 0-31,-17 1 16,17-1 15,0 0 0,0 1-15,0-1 15,0 0 32,0 1-48,17-19 17,1 36-17,-1-17 1,1 17 0,0 0-16,-18-18 15,35 18 1,-17 0-1,-1-17 1,1-1 15,0 18-15,-18-18 78,17 18-47,-17-17-16,0-1-31,0 0 15,0-17 1,0 17 0,0 1 31,0-18-32,0 17 1,-17 0-1,17 1 1,-18-1-16,18 0 16,-35-17-16,35 17 15,0 1-15,-18-36 32,0 35-17,1-35-15,-1 36 31,0-1 1,18 0-1,-35 1-15,0-1-1,17 0 16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319865"/>
            <a:ext cx="9144000" cy="19351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07.12.2015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1122364"/>
            <a:ext cx="2514600" cy="56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4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07.12.2015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09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07.12.2015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12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07.12.2015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119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07.12.2015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17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07.12.2015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61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07.12.2015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948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07.12.2015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5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07.12.2015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384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07.12.2015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29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07.12.2015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91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687FE-E7DD-4391-A2ED-6178559C3A9B}" type="datetimeFigureOut">
              <a:rPr lang="de-DE" smtClean="0"/>
              <a:t>07.12.2015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24553" y="6355609"/>
            <a:ext cx="1629247" cy="36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customXml" Target="../ink/ink3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Adduktoren Hüfte/Femur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22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Musculus</a:t>
            </a:r>
            <a:r>
              <a:rPr lang="de-DE" dirty="0" smtClean="0"/>
              <a:t> </a:t>
            </a:r>
            <a:r>
              <a:rPr lang="de-DE" dirty="0" err="1" smtClean="0"/>
              <a:t>a</a:t>
            </a:r>
            <a:r>
              <a:rPr lang="de-DE" dirty="0" err="1" smtClean="0"/>
              <a:t>dductor</a:t>
            </a:r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l</a:t>
            </a:r>
            <a:r>
              <a:rPr lang="de-DE" dirty="0" err="1" smtClean="0"/>
              <a:t>ongus</a:t>
            </a:r>
            <a:r>
              <a:rPr lang="de-DE" dirty="0" smtClean="0"/>
              <a:t> (</a:t>
            </a:r>
            <a:r>
              <a:rPr lang="de-DE" sz="2000" dirty="0" smtClean="0"/>
              <a:t>R. Superior </a:t>
            </a:r>
            <a:r>
              <a:rPr lang="de-DE" sz="2000" dirty="0" smtClean="0">
                <a:sym typeface="Wingdings" panose="05000000000000000000" pitchFamily="2" charset="2"/>
              </a:rPr>
              <a:t> </a:t>
            </a:r>
            <a:r>
              <a:rPr lang="de-DE" sz="2000" dirty="0" err="1" smtClean="0">
                <a:sym typeface="Wingdings" panose="05000000000000000000" pitchFamily="2" charset="2"/>
              </a:rPr>
              <a:t>Linea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aspera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Brevis</a:t>
            </a:r>
            <a:r>
              <a:rPr lang="de-DE" dirty="0" smtClean="0"/>
              <a:t> (</a:t>
            </a:r>
            <a:r>
              <a:rPr lang="de-DE" sz="2000" dirty="0" smtClean="0"/>
              <a:t>R. Inferior </a:t>
            </a:r>
            <a:r>
              <a:rPr lang="de-DE" sz="2000" dirty="0" smtClean="0">
                <a:sym typeface="Wingdings" panose="05000000000000000000" pitchFamily="2" charset="2"/>
              </a:rPr>
              <a:t> </a:t>
            </a:r>
            <a:r>
              <a:rPr lang="de-DE" sz="2000" dirty="0" err="1" smtClean="0">
                <a:sym typeface="Wingdings" panose="05000000000000000000" pitchFamily="2" charset="2"/>
              </a:rPr>
              <a:t>Linea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aspera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magnus</a:t>
            </a:r>
            <a:r>
              <a:rPr lang="de-DE" dirty="0" smtClean="0"/>
              <a:t> / </a:t>
            </a:r>
            <a:r>
              <a:rPr lang="de-DE" dirty="0" err="1" smtClean="0"/>
              <a:t>minimus</a:t>
            </a:r>
            <a:r>
              <a:rPr lang="de-DE" dirty="0" smtClean="0"/>
              <a:t> (</a:t>
            </a:r>
            <a:r>
              <a:rPr lang="de-DE" sz="2000" dirty="0" smtClean="0"/>
              <a:t>R. inferior </a:t>
            </a:r>
            <a:r>
              <a:rPr lang="de-DE" sz="2000" dirty="0" smtClean="0">
                <a:sym typeface="Wingdings" panose="05000000000000000000" pitchFamily="2" charset="2"/>
              </a:rPr>
              <a:t> </a:t>
            </a:r>
            <a:r>
              <a:rPr lang="de-DE" sz="2000" dirty="0" err="1" smtClean="0">
                <a:sym typeface="Wingdings" panose="05000000000000000000" pitchFamily="2" charset="2"/>
              </a:rPr>
              <a:t>Linea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aspera</a:t>
            </a:r>
            <a:r>
              <a:rPr lang="de-DE" dirty="0" smtClean="0"/>
              <a:t>)</a:t>
            </a:r>
            <a:br>
              <a:rPr lang="de-DE" dirty="0" smtClean="0"/>
            </a:br>
            <a:r>
              <a:rPr lang="de-DE" sz="1800" dirty="0" smtClean="0"/>
              <a:t>Besonderheit </a:t>
            </a:r>
            <a:r>
              <a:rPr lang="de-DE" sz="1800" dirty="0" smtClean="0"/>
              <a:t>M. a. </a:t>
            </a:r>
            <a:r>
              <a:rPr lang="de-DE" sz="1800" dirty="0" err="1" smtClean="0"/>
              <a:t>magnus</a:t>
            </a:r>
            <a:r>
              <a:rPr lang="de-DE" sz="1800" dirty="0" smtClean="0"/>
              <a:t>: zusätzlich R. </a:t>
            </a:r>
            <a:r>
              <a:rPr lang="de-DE" sz="1800" dirty="0" err="1" smtClean="0"/>
              <a:t>ossis</a:t>
            </a:r>
            <a:r>
              <a:rPr lang="de-DE" sz="1800" dirty="0" smtClean="0"/>
              <a:t> </a:t>
            </a:r>
            <a:r>
              <a:rPr lang="de-DE" sz="1800" dirty="0" err="1" smtClean="0"/>
              <a:t>ischii</a:t>
            </a:r>
            <a:r>
              <a:rPr lang="de-DE" sz="1800" dirty="0" smtClean="0"/>
              <a:t>/</a:t>
            </a:r>
            <a:r>
              <a:rPr lang="de-DE" sz="1800" dirty="0" err="1" smtClean="0"/>
              <a:t>Tuber</a:t>
            </a:r>
            <a:r>
              <a:rPr lang="de-DE" sz="1800" dirty="0" smtClean="0"/>
              <a:t> </a:t>
            </a:r>
            <a:r>
              <a:rPr lang="de-DE" sz="1800" dirty="0" err="1" smtClean="0"/>
              <a:t>ischiadicum</a:t>
            </a:r>
            <a:r>
              <a:rPr lang="de-DE" sz="1800" dirty="0" smtClean="0"/>
              <a:t> </a:t>
            </a:r>
            <a:r>
              <a:rPr lang="de-DE" sz="1800" dirty="0" smtClean="0">
                <a:sym typeface="Wingdings" panose="05000000000000000000" pitchFamily="2" charset="2"/>
              </a:rPr>
              <a:t> </a:t>
            </a:r>
            <a:br>
              <a:rPr lang="de-DE" sz="1800" dirty="0" smtClean="0">
                <a:sym typeface="Wingdings" panose="05000000000000000000" pitchFamily="2" charset="2"/>
              </a:rPr>
            </a:br>
            <a:r>
              <a:rPr lang="de-DE" sz="1800" dirty="0" err="1" smtClean="0">
                <a:sym typeface="Wingdings" panose="05000000000000000000" pitchFamily="2" charset="2"/>
              </a:rPr>
              <a:t>Epicondylus</a:t>
            </a:r>
            <a:r>
              <a:rPr lang="de-DE" sz="1800" dirty="0" smtClean="0">
                <a:sym typeface="Wingdings" panose="05000000000000000000" pitchFamily="2" charset="2"/>
              </a:rPr>
              <a:t> med./Sehne</a:t>
            </a:r>
            <a:endParaRPr lang="de-DE" sz="2400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sz="2400" dirty="0" smtClean="0"/>
              <a:t>Funktion: Adduktion!, Außenrotation, Beckenstab.</a:t>
            </a:r>
            <a:endParaRPr lang="de-DE" sz="2400" dirty="0"/>
          </a:p>
          <a:p>
            <a:r>
              <a:rPr lang="de-DE" sz="2400" dirty="0" smtClean="0"/>
              <a:t>Innervation: N. </a:t>
            </a:r>
            <a:r>
              <a:rPr lang="de-DE" sz="2400" dirty="0" err="1" smtClean="0"/>
              <a:t>obturatorius</a:t>
            </a:r>
            <a:r>
              <a:rPr lang="de-DE" sz="2400" dirty="0" smtClean="0"/>
              <a:t> (L2-4), oberflächlicher</a:t>
            </a:r>
            <a:br>
              <a:rPr lang="de-DE" sz="2400" dirty="0" smtClean="0"/>
            </a:br>
            <a:r>
              <a:rPr lang="de-DE" sz="2400" dirty="0" smtClean="0"/>
              <a:t>Teil des M. </a:t>
            </a:r>
            <a:r>
              <a:rPr lang="de-DE" sz="2400" dirty="0" err="1" smtClean="0"/>
              <a:t>adductor</a:t>
            </a:r>
            <a:r>
              <a:rPr lang="de-DE" sz="2400" dirty="0" smtClean="0"/>
              <a:t> </a:t>
            </a:r>
            <a:r>
              <a:rPr lang="de-DE" sz="2400" dirty="0" err="1" smtClean="0"/>
              <a:t>magnus</a:t>
            </a:r>
            <a:r>
              <a:rPr lang="de-DE" sz="2400" dirty="0" smtClean="0"/>
              <a:t>: N. </a:t>
            </a:r>
            <a:r>
              <a:rPr lang="de-DE" sz="2400" dirty="0" err="1" smtClean="0"/>
              <a:t>tibialis</a:t>
            </a:r>
            <a:r>
              <a:rPr lang="de-DE" sz="2400" dirty="0" smtClean="0"/>
              <a:t> (L4-5)</a:t>
            </a:r>
            <a:endParaRPr lang="de-DE" sz="2400" dirty="0"/>
          </a:p>
        </p:txBody>
      </p:sp>
      <p:pic>
        <p:nvPicPr>
          <p:cNvPr id="1026" name="Picture 2" descr="http://www.bartleby.com/107/Images/large/image43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9641" y="-305435"/>
            <a:ext cx="1932940" cy="617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Gerade Verbindung mit Pfeil 4"/>
          <p:cNvCxnSpPr/>
          <p:nvPr/>
        </p:nvCxnSpPr>
        <p:spPr>
          <a:xfrm>
            <a:off x="5287992" y="2053087"/>
            <a:ext cx="4228119" cy="1164566"/>
          </a:xfrm>
          <a:prstGeom prst="straightConnector1">
            <a:avLst/>
          </a:prstGeom>
          <a:ln w="635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flipV="1">
            <a:off x="5072332" y="2361248"/>
            <a:ext cx="4356340" cy="219040"/>
          </a:xfrm>
          <a:prstGeom prst="straightConnector1">
            <a:avLst/>
          </a:prstGeom>
          <a:ln w="635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7565366" y="2888448"/>
            <a:ext cx="2087592" cy="1022661"/>
          </a:xfrm>
          <a:prstGeom prst="straightConnector1">
            <a:avLst/>
          </a:prstGeom>
          <a:ln w="317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V="1">
            <a:off x="7565366" y="2053088"/>
            <a:ext cx="1578634" cy="835360"/>
          </a:xfrm>
          <a:prstGeom prst="straightConnector1">
            <a:avLst/>
          </a:prstGeom>
          <a:ln w="317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78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Musculus</a:t>
            </a:r>
            <a:r>
              <a:rPr lang="de-DE" dirty="0" smtClean="0"/>
              <a:t> </a:t>
            </a:r>
            <a:r>
              <a:rPr lang="de-DE" dirty="0" err="1" smtClean="0"/>
              <a:t>obturatorius</a:t>
            </a:r>
            <a:r>
              <a:rPr lang="de-DE" dirty="0" smtClean="0"/>
              <a:t> </a:t>
            </a:r>
            <a:r>
              <a:rPr lang="de-DE" dirty="0" err="1" smtClean="0"/>
              <a:t>externus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838200" y="2080269"/>
            <a:ext cx="10515600" cy="4351338"/>
          </a:xfrm>
        </p:spPr>
        <p:txBody>
          <a:bodyPr/>
          <a:lstStyle/>
          <a:p>
            <a:r>
              <a:rPr lang="de-DE" dirty="0" err="1" smtClean="0"/>
              <a:t>Membrana</a:t>
            </a:r>
            <a:r>
              <a:rPr lang="de-DE" dirty="0" smtClean="0"/>
              <a:t> </a:t>
            </a:r>
            <a:r>
              <a:rPr lang="de-DE" dirty="0" err="1" smtClean="0"/>
              <a:t>obturatoria</a:t>
            </a:r>
            <a:r>
              <a:rPr lang="de-DE" dirty="0" smtClean="0"/>
              <a:t> (Außenseite)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err="1" smtClean="0">
                <a:sym typeface="Wingdings" panose="05000000000000000000" pitchFamily="2" charset="2"/>
              </a:rPr>
              <a:t>Fossa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trochanterica</a:t>
            </a:r>
            <a:r>
              <a:rPr lang="de-DE" dirty="0" smtClean="0">
                <a:sym typeface="Wingdings" panose="05000000000000000000" pitchFamily="2" charset="2"/>
              </a:rPr>
              <a:t/>
            </a:r>
            <a:br>
              <a:rPr lang="de-DE" dirty="0" smtClean="0">
                <a:sym typeface="Wingdings" panose="05000000000000000000" pitchFamily="2" charset="2"/>
              </a:rPr>
            </a:br>
            <a:endParaRPr lang="de-DE" dirty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Adduktion, Außenrotation</a:t>
            </a:r>
            <a:br>
              <a:rPr lang="de-DE" dirty="0" smtClean="0">
                <a:sym typeface="Wingdings" panose="05000000000000000000" pitchFamily="2" charset="2"/>
              </a:rPr>
            </a:b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N. </a:t>
            </a:r>
            <a:r>
              <a:rPr lang="de-DE" dirty="0" err="1" smtClean="0">
                <a:sym typeface="Wingdings" panose="05000000000000000000" pitchFamily="2" charset="2"/>
              </a:rPr>
              <a:t>obturatorius</a:t>
            </a:r>
            <a:r>
              <a:rPr lang="de-DE" dirty="0" smtClean="0">
                <a:sym typeface="Wingdings" panose="05000000000000000000" pitchFamily="2" charset="2"/>
              </a:rPr>
              <a:t> (L2-4)</a:t>
            </a:r>
            <a:endParaRPr lang="de-DE" dirty="0"/>
          </a:p>
        </p:txBody>
      </p:sp>
      <p:pic>
        <p:nvPicPr>
          <p:cNvPr id="7" name="Picture 2" descr="http://www.bartleby.com/107/Images/large/image43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1690688"/>
            <a:ext cx="4762500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21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Musculus</a:t>
            </a:r>
            <a:r>
              <a:rPr lang="de-DE" dirty="0" smtClean="0"/>
              <a:t> </a:t>
            </a:r>
            <a:r>
              <a:rPr lang="de-DE" dirty="0" err="1" smtClean="0"/>
              <a:t>pectineus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Pecten</a:t>
            </a:r>
            <a:r>
              <a:rPr lang="de-DE" dirty="0" smtClean="0"/>
              <a:t> </a:t>
            </a:r>
            <a:r>
              <a:rPr lang="de-DE" dirty="0" err="1" smtClean="0"/>
              <a:t>ossis</a:t>
            </a:r>
            <a:r>
              <a:rPr lang="de-DE" dirty="0" smtClean="0"/>
              <a:t> </a:t>
            </a:r>
            <a:r>
              <a:rPr lang="de-DE" dirty="0" err="1" smtClean="0"/>
              <a:t>pubis</a:t>
            </a:r>
            <a:r>
              <a:rPr lang="de-DE" dirty="0" smtClean="0"/>
              <a:t>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 smtClean="0">
                <a:sym typeface="Wingdings" panose="05000000000000000000" pitchFamily="2" charset="2"/>
              </a:rPr>
              <a:t>Linea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pectinea</a:t>
            </a:r>
            <a:r>
              <a:rPr lang="de-DE" dirty="0" smtClean="0">
                <a:sym typeface="Wingdings" panose="05000000000000000000" pitchFamily="2" charset="2"/>
              </a:rPr>
              <a:t/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>(proximal </a:t>
            </a:r>
            <a:r>
              <a:rPr lang="de-DE" dirty="0" err="1" smtClean="0">
                <a:sym typeface="Wingdings" panose="05000000000000000000" pitchFamily="2" charset="2"/>
              </a:rPr>
              <a:t>Linea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aspera</a:t>
            </a:r>
            <a:r>
              <a:rPr lang="de-DE" dirty="0" smtClean="0">
                <a:sym typeface="Wingdings" panose="05000000000000000000" pitchFamily="2" charset="2"/>
              </a:rPr>
              <a:t>)</a:t>
            </a:r>
            <a:br>
              <a:rPr lang="de-DE" dirty="0" smtClean="0">
                <a:sym typeface="Wingdings" panose="05000000000000000000" pitchFamily="2" charset="2"/>
              </a:rPr>
            </a:b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Adduktion, Außenrotation, </a:t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>Beckenstabilisierung (frontal, sagittal)</a:t>
            </a:r>
            <a:br>
              <a:rPr lang="de-DE" dirty="0" smtClean="0">
                <a:sym typeface="Wingdings" panose="05000000000000000000" pitchFamily="2" charset="2"/>
              </a:rPr>
            </a:b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N. </a:t>
            </a:r>
            <a:r>
              <a:rPr lang="de-DE" dirty="0" err="1" smtClean="0">
                <a:sym typeface="Wingdings" panose="05000000000000000000" pitchFamily="2" charset="2"/>
              </a:rPr>
              <a:t>obturatorius</a:t>
            </a:r>
            <a:r>
              <a:rPr lang="de-DE" dirty="0" smtClean="0">
                <a:sym typeface="Wingdings" panose="05000000000000000000" pitchFamily="2" charset="2"/>
              </a:rPr>
              <a:t> (L2-4, N. </a:t>
            </a:r>
            <a:r>
              <a:rPr lang="de-DE" dirty="0" err="1" smtClean="0">
                <a:sym typeface="Wingdings" panose="05000000000000000000" pitchFamily="2" charset="2"/>
              </a:rPr>
              <a:t>femoralis</a:t>
            </a:r>
            <a:r>
              <a:rPr lang="de-DE" dirty="0" smtClean="0">
                <a:sym typeface="Wingdings" panose="05000000000000000000" pitchFamily="2" charset="2"/>
              </a:rPr>
              <a:t>)</a:t>
            </a:r>
            <a:endParaRPr lang="de-DE" dirty="0"/>
          </a:p>
        </p:txBody>
      </p:sp>
      <p:pic>
        <p:nvPicPr>
          <p:cNvPr id="4" name="Picture 2" descr="http://www.bartleby.com/107/Images/large/image43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0914" y="1825625"/>
            <a:ext cx="3176007" cy="1014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Freihand 4"/>
              <p14:cNvContentPartPr/>
              <p14:nvPr/>
            </p14:nvContentPartPr>
            <p14:xfrm>
              <a:off x="8997840" y="3981600"/>
              <a:ext cx="610200" cy="546480"/>
            </p14:xfrm>
          </p:contentPart>
        </mc:Choice>
        <mc:Fallback>
          <p:pic>
            <p:nvPicPr>
              <p:cNvPr id="5" name="Freihand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82000" y="3917880"/>
                <a:ext cx="641880" cy="67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8035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Musculus</a:t>
            </a:r>
            <a:r>
              <a:rPr lang="de-DE" dirty="0" smtClean="0"/>
              <a:t> </a:t>
            </a:r>
            <a:r>
              <a:rPr lang="de-DE" dirty="0" err="1" smtClean="0"/>
              <a:t>gracilis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R. inferior </a:t>
            </a:r>
            <a:r>
              <a:rPr lang="de-DE" dirty="0" smtClean="0">
                <a:sym typeface="Wingdings" panose="05000000000000000000" pitchFamily="2" charset="2"/>
              </a:rPr>
              <a:t> medial der Tub. Tibiae</a:t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>(</a:t>
            </a:r>
            <a:r>
              <a:rPr lang="de-DE" dirty="0" err="1" smtClean="0">
                <a:sym typeface="Wingdings" panose="05000000000000000000" pitchFamily="2" charset="2"/>
              </a:rPr>
              <a:t>Pes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anserinus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superficialis</a:t>
            </a:r>
            <a:r>
              <a:rPr lang="de-DE" dirty="0" smtClean="0">
                <a:sym typeface="Wingdings" panose="05000000000000000000" pitchFamily="2" charset="2"/>
              </a:rPr>
              <a:t>)</a:t>
            </a:r>
            <a:br>
              <a:rPr lang="de-DE" dirty="0" smtClean="0">
                <a:sym typeface="Wingdings" panose="05000000000000000000" pitchFamily="2" charset="2"/>
              </a:rPr>
            </a:b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Adduktion, Flexion</a:t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>(Knie: Innenrotation)</a:t>
            </a:r>
            <a:br>
              <a:rPr lang="de-DE" dirty="0" smtClean="0">
                <a:sym typeface="Wingdings" panose="05000000000000000000" pitchFamily="2" charset="2"/>
              </a:rPr>
            </a:b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N. </a:t>
            </a:r>
            <a:r>
              <a:rPr lang="de-DE" dirty="0" err="1" smtClean="0">
                <a:sym typeface="Wingdings" panose="05000000000000000000" pitchFamily="2" charset="2"/>
              </a:rPr>
              <a:t>obturatorius</a:t>
            </a:r>
            <a:r>
              <a:rPr lang="de-DE" smtClean="0">
                <a:sym typeface="Wingdings" panose="05000000000000000000" pitchFamily="2" charset="2"/>
              </a:rPr>
              <a:t> (L2-4)</a:t>
            </a:r>
            <a:endParaRPr lang="de-DE" dirty="0"/>
          </a:p>
        </p:txBody>
      </p:sp>
      <p:pic>
        <p:nvPicPr>
          <p:cNvPr id="3074" name="Picture 2" descr="http://www.bartleby.com/107/Images/large/image43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467" y="-761206"/>
            <a:ext cx="3505200" cy="952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Freihand 3"/>
              <p14:cNvContentPartPr/>
              <p14:nvPr/>
            </p14:nvContentPartPr>
            <p14:xfrm>
              <a:off x="8077320" y="2381400"/>
              <a:ext cx="165240" cy="2787840"/>
            </p14:xfrm>
          </p:contentPart>
        </mc:Choice>
        <mc:Fallback>
          <p:pic>
            <p:nvPicPr>
              <p:cNvPr id="4" name="Freihand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61480" y="2317680"/>
                <a:ext cx="196920" cy="291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Freihand 4"/>
              <p14:cNvContentPartPr/>
              <p14:nvPr/>
            </p14:nvContentPartPr>
            <p14:xfrm>
              <a:off x="8058240" y="2400120"/>
              <a:ext cx="317880" cy="4451760"/>
            </p14:xfrm>
          </p:contentPart>
        </mc:Choice>
        <mc:Fallback>
          <p:pic>
            <p:nvPicPr>
              <p:cNvPr id="5" name="Freihand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042400" y="2336760"/>
                <a:ext cx="349560" cy="457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343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373591"/>
            <a:ext cx="10515600" cy="1803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dirty="0" smtClean="0"/>
              <a:t>Abbildungen wurden unter anderem aus „</a:t>
            </a:r>
            <a:r>
              <a:rPr lang="en-US" sz="1400" dirty="0" smtClean="0"/>
              <a:t>Anatomy of the Human Body”, 1918, Public Domain </a:t>
            </a:r>
            <a:r>
              <a:rPr lang="en-US" sz="1400" dirty="0" err="1" smtClean="0"/>
              <a:t>entnommen</a:t>
            </a:r>
            <a:r>
              <a:rPr lang="en-US" sz="1400" dirty="0" smtClean="0"/>
              <a:t> und </a:t>
            </a:r>
            <a:r>
              <a:rPr lang="en-US" sz="1400" dirty="0" err="1" smtClean="0"/>
              <a:t>gegebenenfalls</a:t>
            </a:r>
            <a:r>
              <a:rPr lang="en-US" sz="1400" dirty="0" smtClean="0"/>
              <a:t> </a:t>
            </a:r>
            <a:r>
              <a:rPr lang="en-US" sz="1400" dirty="0" err="1" smtClean="0"/>
              <a:t>modifiziert</a:t>
            </a:r>
            <a:r>
              <a:rPr lang="en-US" sz="1400" dirty="0" smtClean="0"/>
              <a:t>. </a:t>
            </a: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Alle Rechte vorbehalten. </a:t>
            </a:r>
            <a:r>
              <a:rPr lang="en-US" sz="1400" dirty="0" err="1" smtClean="0"/>
              <a:t>Unter</a:t>
            </a:r>
            <a:r>
              <a:rPr lang="en-US" sz="1400" dirty="0" smtClean="0"/>
              <a:t> </a:t>
            </a:r>
            <a:r>
              <a:rPr lang="en-US" sz="1400" dirty="0" err="1" smtClean="0"/>
              <a:t>anderem</a:t>
            </a:r>
            <a:r>
              <a:rPr lang="en-US" sz="1400" dirty="0" smtClean="0"/>
              <a:t> </a:t>
            </a:r>
            <a:r>
              <a:rPr lang="en-US" sz="1400" dirty="0" err="1" smtClean="0"/>
              <a:t>stehen</a:t>
            </a:r>
            <a:r>
              <a:rPr lang="en-US" sz="1400" dirty="0" smtClean="0"/>
              <a:t> die </a:t>
            </a:r>
            <a:r>
              <a:rPr lang="en-US" sz="1400" dirty="0" err="1" smtClean="0"/>
              <a:t>zum</a:t>
            </a:r>
            <a:r>
              <a:rPr lang="en-US" sz="1400" dirty="0" smtClean="0"/>
              <a:t> </a:t>
            </a:r>
            <a:r>
              <a:rPr lang="en-US" sz="1400" dirty="0" err="1" smtClean="0"/>
              <a:t>Teil</a:t>
            </a:r>
            <a:r>
              <a:rPr lang="en-US" sz="1400" dirty="0" smtClean="0"/>
              <a:t> </a:t>
            </a:r>
            <a:r>
              <a:rPr lang="en-US" sz="1400" dirty="0" err="1" smtClean="0"/>
              <a:t>modifizierten</a:t>
            </a:r>
            <a:r>
              <a:rPr lang="en-US" sz="1400" dirty="0" smtClean="0"/>
              <a:t> </a:t>
            </a:r>
            <a:r>
              <a:rPr lang="en-US" sz="1400" dirty="0" err="1" smtClean="0"/>
              <a:t>Abbildungen</a:t>
            </a:r>
            <a:r>
              <a:rPr lang="en-US" sz="1400" dirty="0" smtClean="0"/>
              <a:t>, </a:t>
            </a:r>
            <a:r>
              <a:rPr lang="en-US" sz="1400" dirty="0" err="1" smtClean="0"/>
              <a:t>Texte</a:t>
            </a:r>
            <a:r>
              <a:rPr lang="en-US" sz="1400" dirty="0" smtClean="0"/>
              <a:t> und Layouts </a:t>
            </a:r>
            <a:r>
              <a:rPr lang="en-US" sz="1400" dirty="0" err="1" smtClean="0"/>
              <a:t>unter</a:t>
            </a:r>
            <a:r>
              <a:rPr lang="en-US" sz="1400" dirty="0" smtClean="0"/>
              <a:t> </a:t>
            </a:r>
            <a:r>
              <a:rPr lang="en-US" sz="1400" dirty="0" err="1" smtClean="0"/>
              <a:t>dem</a:t>
            </a:r>
            <a:r>
              <a:rPr lang="en-US" sz="1400" dirty="0" smtClean="0"/>
              <a:t> </a:t>
            </a:r>
            <a:r>
              <a:rPr lang="en-US" sz="1400" dirty="0" err="1" smtClean="0"/>
              <a:t>Urheberrechtsschutz</a:t>
            </a:r>
            <a:r>
              <a:rPr lang="en-US" sz="1400" dirty="0" smtClean="0"/>
              <a:t>.</a:t>
            </a:r>
            <a:endParaRPr lang="de-DE" sz="1400" dirty="0" smtClean="0"/>
          </a:p>
        </p:txBody>
      </p:sp>
      <p:pic>
        <p:nvPicPr>
          <p:cNvPr id="6146" name="Picture 2" descr="https://www.anatomyprof.com/anatomypro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625" y="1825625"/>
            <a:ext cx="10204749" cy="229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50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apparat der Hüfte.pptx" id="{50352410-8DAB-4277-82C8-B4855C6D08A0}" vid="{C0EE1A35-D9EC-4760-93C1-F22A0D409A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Anatomyprof</Template>
  <TotalTime>0</TotalTime>
  <Words>103</Words>
  <Application>Microsoft Office PowerPoint</Application>
  <PresentationFormat>Breitbild</PresentationFormat>
  <Paragraphs>23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Adduktoren Hüfte/Femur</vt:lpstr>
      <vt:lpstr>Musculus adductor…</vt:lpstr>
      <vt:lpstr>Musculus obturatorius externus</vt:lpstr>
      <vt:lpstr>Musculus pectineus</vt:lpstr>
      <vt:lpstr>Musculus gracilis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Adduktoren Hüfte/Femur</dc:title>
  <dc:creator>Nick</dc:creator>
  <cp:lastModifiedBy>Nick</cp:lastModifiedBy>
  <cp:revision>6</cp:revision>
  <dcterms:created xsi:type="dcterms:W3CDTF">2015-12-07T16:26:15Z</dcterms:created>
  <dcterms:modified xsi:type="dcterms:W3CDTF">2015-12-07T17:58:06Z</dcterms:modified>
</cp:coreProperties>
</file>