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14:45:55.62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27411 8149 0,'-18'0'172,"18"35"-125,-17-35-47,-1 18 47,0 0-31,1-18-1,-1 17 17,18 1-17,-18 0 1,1-18-1,17 17 17,0 1-17,-18 17 1,0-17 0,1-1-1,17 1 1,-18 0-16,1-18 31,-1 35-31,18-17 16,-18-18-1,1 17 1,17 1 0,-18 0-1,0 17 1,-17 0-1,17-17 1,1-1 0,-1 1 15,18-53 141,0 17-157,18 0-15,17-17 16,-17 18-16,-1-1 16,1 0-16,17-35 15,-17 53-15,0-17 16,17-1 0,-35 0-1,17 18-15,-17-17 0,18-36 16,0 53-1,-1-18-15,-17 1 16,18-1 0,0 0-16,-54 36 172,19 0-157,-1-18-15,0 35 31,1-17-31,-1-18 16,-17 17 0,0 18-1,17-17 1,-17 0 0,17-1-1,0 1 1,1 0-16,17-1 15,-36 1-15,1 0 16,0-1 0,17 1 46,36-18 48,17 0-95,-35-18-15,35-17 16,1 35-16,-36-18 15,70-17-15,-70 17 16,36 1-16,-19 17 16,19-36-16,-1 1 15,0 18-15,18-19 16,-35 19-16,-1-1 16,19 0-16,-36 1 15,17-1 16,1-17-15,-53 88 125,17-53-141,0 17 15,1 1-15,-1 17 16,0-17 0,1 17-16,17-17 15,-36-1-15,36 1 16,-17 17-16,-1-35 15,1 36-15,-1-19 16,18 19 15,-18-1-31,1-18 0,17 1 16,0 17 0,0-17-1,0 0-15,0-1 16,0 1-16,-18 17 15,18 1 48,0-19-16,0 1 31,53-18-62,-35-18-1,34 1 1,-34-1-16,0 18 15,-18-18-15,0 1 16,35-1 0,-17 18-16,-18-18 15,0 1 1,17 17 0,1-18-16,-18 0 15,18 1-15,-1 17 16,1-18 31,-18 36 46,0 35-77,-35-18-16,-1 18 16,19 0-1,-1-36-15,-17 19 16,17-36 0,18 17-16,0 19 15,-35-19-15,17 19 16,18-19-1,-17 1 1,17-1 0,0 1-1,17-36 142,-17 1-142,35 17 1,-17-35-16,0 35 15,-1-18-15,1 18 16,0 0 0,-1-18-16,19-17 31,-19 35 0,1 0-15,-1 0-16,19 0 31,-1 0 16,-35 18-31,0-1-1,0 36-15,0-18 16,0 1-1,0-19 1,0 19-16,0-19 16,0 1-16,0 0 0,0-1 15,0 1 1,0-1 0,0 1 15,0 0 109,0-1-124,0 1 0,-18 0-16,1-1 31,-1-17-15,0 0 62,1 0-63,-1 0 1,18-17 0,0-1-1,0-17 1,0 17-16,0 0 15,0-17 1,18 18 0,-1-19 15,-17 19-31,0-1 16,18 18 15,17 0 16,-35 18-32,18-1-15,0 1 16,-18 17 0,0-17-16,0 35 15,0 17-15,17-17 16,-17-35-16,0 35 15,0-36-15,0 1 16,18 17-16,-18-17 16,0 0 31,0-1 62,0-34-78,0-1-15,0 0-1,0-17-15,0 17 16,0 1 0,0-1-1,0 1 17,18 17 30,-1 17-46,-17 1-1,0-1-15,0 1 16,35 17-16,-35-17 16,0 0-16,18-18 15,-18 35 1,18-35-16,-36 0 109,0 0-93,1-18 46,-18 18-30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20:20:02.28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26247 9260 0,'17'0'234,"1"0"-203,0 0-31,-1 18 32,1 0 15,-1-1-1,1-17-14,17 0 30,-35 18-46,18 0-1,0-1 17,-1-17-32,-17 18 31,18 0-15,0-18-16,-1 17 31,19 1 31,-19-18 32,1 17-94,-1-17 16,-17 18-1,18-18 1,17 18 15,-17-1 32,0 1-48,-18 0 1,17-18 15,1 17 0,0 1-15,-1 0 0,1-1 15,-18 1-15,0-1-16,0 1 31,17 0-16,1-18 17,0 17-32,-18 1 15,17 0 1,1-1 31,-18 1-47,18 0 31,-18-1-15,17 1-1,1-1 32,-18 1-16,0 0 63,0-1-78,0 1-16,18 0 47,-1-18 62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20:20:03.69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26476 9102 0,'18'17'125,"-1"-17"-125,1 18 16,0 0-1,-1-1-15,18 1 31,1 17 1,-36-17-32,17-18 15,19 35 1,-36-17 31,17-18-16,19 0-15,-19 17 15,18 1-15,-35 0-1,18 17 16,17 0 1,-17 0-17,-18-17 1,18 17 31,-1-17 0,1-18-16,-18 35-15,18-17-1,-1-18 95,1 18-79,-18-1 31,-18-17-30,-17-17-17,17-36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20:20:04.94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26617 9031 0,'18'0'110,"35"0"-95,-36 35-15,1-17 16,17 0-16,-35-1 16,18 1-16,-1 0 15,-17-1 1,0 18-16,18-35 15,0 18-15,-18 0 16,17-18 0,-17 35-1,18 0 1,0-17-16,-1 0 16,-17-1-1,18 1 1,0 0 15,-18-1 0,17-17-15,18 35 78,-35-17-47,0 17-16,0-17 0,0 0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20:20:06.12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26741 8890 0,'17'0'94,"1"18"-78,-1-1-1,-17 36-15,18-35 16,0-1-16,-1 19 16,-17-19-16,18 19 15,-18-19 1,18 1-1,-1 0 1,-17-1-16,0 1 16,0 17-16,0-17 15,18-18 1,-18 17 15,0 1-31,0 0 16,0 17-1,0-17-15,35 17 16,-35-17 0,0-1-16,0 1 15,0-1-15,18 1 16,-18 0-16,0-1 16,0 1-16,0 17 31,0-17-16,0 0 1,0-1-16,0 1 16,0-1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14:46:02.88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29034 7250 0,'35'0'141,"0"0"-126,18 0 1,18 17 0,-18-17-1,-36 0-15,-17 18 16,18-18 0,-1 0-1,1 0 1,0 0-16,-1 0 15,19 17-15,-19-17 16,1 0-16,0 0 16,-1 0-16,1 0 15,-1 0 1,1 18-16,35 0 16,-35-18-1,17 17 1,0-17-16,-17 36 15,0-36-15,-1 17 16,1-17-16,-18 18 16,17-18 46,1 18-15,-18-1 0,-35-34 172,17-1-172,-17-17-47,17 35 15,1-18 1,-19 0-1,19 1-15,-1-1 16,0 0 0,1 18-1,17-17 1,-18 17-16,0 0 31,1 0-31,17-18 16,-53 18 31,35 0-32,-35 0-15,36 0 16,-1 0-16,-17 0 16,17 0-1,1 0 1,-1 0 15,36 0 219,17 0-234,18 0-16,-36-17 15,1 17 1,0 0 0,-1 0-16,36 0 0,-18 0 15,1 0-15,34 0 16,-17 0-16,18 0 15,-54 0 1,1 0 0,17 17-1,-35 1 48,0 17-16,0-17-16,0-1 0,0 19-15,-53-36 109,36 0-125,-54 0 15,36 0-15,0 0 16,-1-18 0,-17 18-1,36-18-15,-18 1 16,-1 17-16,1 0 16,17 0-16,-17 0 15,17 0 1,1-18-16,-1 18 15,-17 0-15,17 0 16,1 0-16,-19 0 16,19 0 15,-1 0 0,0 18-15,18 17 62,0-17-31,0-1 0,18-17-32,0 18 17,17 0-1,0-1-16,1 1 1,-1-18 0,-35 18-16,35-18 15,0 17 1,-17 1 0,0-18-1,-1 0-15,1 17 16,-18 1-1,35-18-15,-17 0 16,-18 18-16,17-1 16,1 1-1,17 0 32,-35-1-31,18-17-16,-18 18 78,18 0-78,-1-1 16,1-17-16,-18 35 15,18-17 32,-1 17-16,-17-17 16,-17-18 78,17-18-125,-36-17 16,1 0 46,17 17-46,1 18 15,-1-17-15,0 17 15,1-18-15,-1 18-16,18-18 78,-35 18-47,17 0 0,1 0-15,-19 0-16,1-17 47,0 17 0,17 0-32,1 0 1,17-18-16,-18 18 16,0 0-1,1 0-15,17 18 219,17-1-219,1-17 16,0 36-1,-18-19 1,17 1-1,1-1 17,-18 1-17,35 0 1,-17-1 0,-18 1-1,17-18 1,-17 18-16,0-1 15,18 1 1,0 0 15,-18-1-31,17 1 16,1-1-16,-18 1 31,18 17-15,-1-17-1,1 17 17,-1-17-1,-17 0-15,0-1-1,18 1 1,-18 17 15,18-35-31,-18 18 16,0-1-1,17 1 1,-17 17 62,18 1-62,-18-54 343,0 0-359,0-17 16,0 17-16,0-17 15,0 18-15,0-1 16,0-17 0,0 17-1,0 0-15,0 1 16,0-1-16,0-17 15,0-1 17,0 89 108,0 0-124,0-35 0,0 17-1,35 1-15,-35-19 16,18 18-1,-18-17-15,18 0 16,-18 17 0,17 0-16,-17 1 15,0-19 32,0 1-31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15:01:54.18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27781 9049 0,'18'0'172,"0"0"-157,-1-18 32,1 0 47,-1 1-32,1-1-46,0 1-16,-1-1 16,1 18-1,0 0 1,17 0 109,-17 0-125,-1 0 31,1 0 16,-1 0-31,1 0 15,0 0-15,17 0 15,-17 0 0,17 0 0,0 0 1,-35 18-32,35-1 46,-17-17-14,0 18 15,17-18-16,-17 0 16,-1 17-16,-17 1-31,18-18 78,0 0-15,-18 18-17,-18-1-30,18 1 0,-18-18-1,-17 18 1,-36-1 15,54-17-15,-1 0-16,1 0 15,-1 18-15,0-18 16,1 0-16,-1 0 16,0 0-1,-17 18 1,17-18 0,1 0 15,-1 0-31,1 0 31,-19 17-31,19-17 16,-1 0-1,0 0 1,-17 0 0,17 0 15,1 0 31,-36 18-46,71-1 125,17 19-126,-18-36 1,1 0-1,17 0-15,-17 17 16,-18 1-16,18-18 16,17 0-1,0 35 1,0-35 0,36 0-1,-71 18 1,18-18-1,-1 18 17,1-18-17,0 0 1,-1 0 15,1 0 0,-1 17 1,1-17 30,-18 18-62,18-18 31,-1 18-15,1-18 0,0 0 15,-1 17 78,-34 18-62,-1-35-47,-17 0 16,-1 0-16,-34 18 15,52-18 1,-17 35-16,0-35 16,-1 0-1,19 0 1,-1 0-16,-17 0 16,17 0-16,1 0 15,-19 0 1,19 0-1,-19 0 1,19 0 0,-1 0-16,-17 18 15,70-18 251,-17 18-250,17 17-1,-17-17-15,-1-18 16,19 0-16,-19 0 15,1 0-15,17 0 16,-35 17 0,18-17 15,-1 0-15,19 18-16,-19-1 15,1-17 16,17 18 16,-17-18-47,-18 18 16,35-18-16,-17 35 16,-1-17-1,1-1 1,0-17-16,-1 0 15,1 18 48,-18 0-1,0-1 1,-18 1-47,-35 17-1,36-35-15,-36 0 16,-18 18-16,36-18 15,-18 17 1,36-17-16,-36 36 16,17-19-16,19 1 15,-19-18 1,19 0-16,-36 18 16,53-1-1,-18-17 16,-17 0-31,17 18 16,18 0 125,53-18-126,-35 0-15,0 0 16,17 0-16,-18 0 16,1 0-16,0 0 15,-1 0-15,1 0 16,17 35-16,-17-35 15,0 0-15,17 0 16,0 0-16,0 0 16,-17 0-1,0 0 17,-1 0 61,-52-18-77,-18-17 0,18 35-1,0-18 1,17 18-16,0-17 15,-17-1-15,17 0 16,1 18-16,-1 0 16,0-17-16,1 17 15,-1-18 1,-17 0 0,17 18-16,18-17 15,-53 17 16,18-18-15,53 0 93,17 18-109,0 0 16,1 0 0,-1 0-16,-18-35 15,1 35 1,17 0-16,-17 0 47,0 0-32,-1 0 1,1 0 15,0 0-31,-1 0 32,18 0-32,-17 18 15,-18-1 1,18-17-16,17 36 15,-35-19-15,18-17 16,-1 18-16,19 17 16,-19-17-1,-17 0 1,18-1 0,-1 19-16,-17-19 15,0 1 1,0 17 15,0-17-15,-17-1-1,-18 1-15,17 35 16,18-18 0,0-17-1,-18-18 16,-17 17-15,17-17 0,-35 0-1,18 0-15,0 0 16,17 0-16,-17 0 16,17 0-16,-17 0 15,17 0 1,1 0-16,-1 0 15,1 0-15,-1 0 16,0 0 0,1 0-1,-19 0 1,1-17 0,53 17 124,35 0-124,-36 0-1,1 0 1,0 0-16,17 0 16,-18 0-16,1 17 31,0-17-15,-1 0-16,36 18 15,-35-18 16,17 0-15,-17 0 31,-1 0-31,1 0-16,0 0 15,17 18 1,-17-18-1,-1 17-15,1-17 16,-18 18 15,53 0 1,-36-18-17,-17 17-15,0 1 31,18 0-31,0-18 16,-18 17 0,17 18 62,-17-52 78,0-1-140,0 1-1,0-1 1,0-17 15,18 17-15,-18 0 15,0-17 16,-18 17 0,1 18-16,-36-17-15,35 34 77,1 1-93,-19 53 16,19-36-16,17-17 16,0-1-1,0 1-15,0 17 16,-18 0-16,18 1 16,0-19-1,0 1 1,0 0 46,0-1-46,0 1-16,-35 17 31,17 0-15,0-17-1,-34 17 1,-19-17 0,36-18-16,-1 0 15,-16 0-15,16 0 16,-17 0-16,18 0 16,0 0-16,17 0 15,0 0-15,1-18 16,17 1 140,17 17-140,1-36-1,0 19 1,35 17-16,-53-18 47,0 1-47,17 17 15,1-18 1,-18 0-16,18 1 16,-1 17-16,1-18 15,-18-17 1,35 17 15,-35 0-15,18 18-16,-18-17 15,17-36 1,1 53 0,0 0-1,-1 0 17,1 0-17,0 0-15,17 0 16,-17 0-1,17 0 1,-18 17 0,1-17-1,0 18-15,-1-18 16,1 18 15,0-18-15,-1 17-16,-17 1 47,18-18-16,0 0-15,-1 0-1,1 18-15,-18-1 16,17-17-1,-17 36 17,36-19-17,-19 1 17,-17 0 14,18 17-30,-18-18 31,0 1-47,0 0 16,0-1-16,0 1 15,0 17 1,0-17-16,-18-18 62,1 18-62,-1-18 16,-17 0-16,17 0 31,1 0-31,-1 0 16,0 0-16,1 0 15,-19 0-15,19 0 16,-36 0 0,35 0-16,-35 0 15,36 0 17,-36 0-32,17-18 15,19 18 1,-1 0-1,1 0 1,-19 0 0,19-18-1,-1 18 32,0 0-31,1 0-16,-1 0 31,0 0 78,1 18-93,-1 0 0,18-1-1,0 1 48,0-1-48,0 1 17,18 0-17,-18-1 1,17-17 0,19 0-16,17 0 15,-36 0 1,36 0 15,-35 0-15,17 0-16,-17 0 15,-1 18-15,19-18 16,-19 0 0,1 0-16,-18 18 15,18-18-15,-1 0 16,1 17-1,17-17 64,0 18-79,1-18 31,-19 0-16,1 0 1,17 18 0,-17-18 46,-1 0-62,1 17 16,17 1-1,-35-1 48,18 1-63,-18 17 31,35-17-31,-17 0 31,-18-1-15,0 1 78,-18-18-79,-17 0 1,17 0 0,1 0-1,-19 0 1,19 0 0,-1 0-1,1 0 1,-1 0-16,0 0 15,1 0 1,-1 0-16,0 0 16,1 0-1,-19 0 1,19 0 0,-1 0 15,1 0-31,-1 0 15,0 0-15,-17 0 16,17 0 0,-17 0-1,17 0-15,1 0 16,-18 0 0,-1 0-1,19 0 1,-19 0-16,19 0 15,-19-18 1,19 18 0,-1 0-1,0 0-15,1 0 32,52 0 249,18 18-266,-35-18 1,-1 0-16,19 18 16,-19-18-1,1 0 1,0 0-16,17 0 16,-18 0-16,19 0 15,-19 0 1,1 0-1,17 0 1,1 17 0,-19-17 31,18 0-32,-17 0 1,0 0-1,-1 0 1,1 0-16,17 0 47,-17 0-31,0 0 15,17 0 0,-18 36 94,-34-36-16,-1 0-93,1 0-16,-19 17 16,1-17-1,0 0-15,-18 0 16,35 0 0,-17 0-1,17 0-15,1 0 31,-1 0-15,0 0-16,1 0 16,-1 0-1,0 0-15,1 0 16,-1 0 0,-17 0 15,17 0-16,1-17 189,-19 17-158,19-18-30,-1 18 0,0 0-1,1 0 48,-1-18-63,18 1 0,-35-1 187,17 18-62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20:02:54.17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22807 10724 0,'18'0'78,"17"0"-63,-17 18 1,35 0 0,-36-18-16,1 17 15,17 1-15,-17-18 16,35 35-16,-36-35 15,19 0 1,-19 18-16,1-18 16,17 18 15,-17-18-31,-1 0 16,36 35-16,-35-35 15,17 0 1,-17 0-16,0 17 15,-1-17-15,36 0 16,-18 0-16,-17 18 16,35-18-1,-18 0 1,-17 0-16,-1 0 16,19 0-1,-19 0 1,19 0-1,-1 0 1,0 0-16,0-35 16,-17 17-1,0 18 1,-1 0-16,19 0 16,-19 0-1,19 0 1,-19-17-1,19-19 1,-19 36 0,-17-17-16,18 17 15,-1-18 1,1 0 15,0 18-15,-1-17-16,1-1 31,0 0-15,-1 18-1,1 0 1,-18-17 15,18-1 16,-1 1-16,1 17-15,17-36 0,-35 19-1,18 17 48,-1-18-63,1 0 15,-18 1 17,0-1-17,0-17 32,18 17-16,-1 0-31,-17 1 32,0-1-17,18 18-15,-18-17 16,0-19-1,18 36 1,-18-17-16,0-1 16,17 0-1,-17 1 1,0-1 0,18-17-1,-18 17 1,0 1-1,17-1 32,-17 0-31,0 1 15,0-1 47,0 36 141,0-1-203,0 1-1,0 17 17,0-17-32,0-1 15,-17 19 1,17-19-16,-18 19 15,18-19 1,-17 1-16,17 0 31,0-36 63,0 0-78,0-17-16,0 17 15,0-17-15,35 0 16,-35 17 0,0 1-16,0-1 15,0 0-15,0 1 16,0-1 218,17 0-218,-17 1-1,18-1 48,-18 0-32,18 18 79,-1 0-64,1 0-14,-18 18-17,18 0-15,-1-1 16,1 1 0,17 0 77,-17-18-61,0 17 46,-1 1-63,-17 0-15,35-1 16,-17 1 0,0-18 30,-18 17-14,0 19-17,17-36 1,1 53 15,-18-36 0,0 19 1,0-19-17,0 1 1,0-1 0,0 1-1,0 0 1,0-1-1,0 1 1,0 0-16,0-1 31,0 19 1,0-19-1,0 1-16,0 0 1,0-1-16,0 1 16,0 17 15,0-17-15,0-1 46,-18 19 63,-17-19-94,17-17-15,18 18-16,-52 0 16,34-18-1,0 0 16,-17 0-15,17 0 62,1 0-62,-1 0 15,-17 35 0,17-35-15,0 0-16,1 0 16,-1 17-1,-17 1 1,17-18-16,1 18 15,-19-18 1,19 17-16,-1-17 16,-17 0-1,17 0-15,1 18 16,-36-18 0,35 18-1,-17-18 1,-1 17-1,1-17 32,18 0-47,-1 0 16,-17 0 0,-1 0-1,19 0 1,-1 0-1,0 0-15,1 0 16,-1 0 0,0 0-16,-34 0 15,34 0 1,0 0-16,-17 0 16,17 0-1,1 0 16,-1 0-31,0 0 16,1 0 0,-18 0-1,17 0 1,-35 0 0,35 0 15,1 0-16,-1 0 1,0 0 0,1 0-16,-18 0 15,-1 0 1,1 0 0,0 0-1,-1 0 1,19 0-1,-19 0 1,19 0 0,-1 0-1,-17 0-15,17 0 16,1 0-16,-19 0 16,19 0 15,-1 0-16,-17 0 1,17 0 15,-35 0 1,18 0-1,0 0 31,-1-17-30,19-1 14,-1 0-30,36 18 265,-1 0-265,1 0 0,0 0-1,-1 0-15,1 0 16,0 0-16,17 0 15,0 0-15,0 0 16,1 0-16,-19 0 16,1 0-16,17 0 15,1 0-15,-1 0 16,-18 0-16,36 0 16,18 0-1,0 0 1,-19 0-16,1 0 15,18 0-15,-36 0 16,18 0-16,0 0 16,-35 0-16,-1 0 15,19-17-15,-1-1 32,-18 18-32,19-18 15,-1 1 48,0-1-48,-17 1-15,17-1 16,1-17-16,-19 17 16,18 18-16,-17-18 15,0 1-15,-18-1 16,17 18-16,1 0 15,-18-18-15,53 1 16,-35 17 0,-18-18-16,17 1 15,18-1 1,-17 0 15,-18 1-31,18 17 16,-1-18-1,1 0 1,0 1-16,-1-1 31,19-17-31,-19 17 16,-17 0 0,35 1-16,-35-1 15,18 1 1,0-1-1,-18 0 1,17 1 0,-17-1-16,18 18 15,0-18 79,-18 54 78,0 34-156,0-35-1,-18-35 1,0 36-16,1-1 15,-1-17-15,18 17 16,-18-17 0,-17-18-1,35 17 1,-53 36 0,36-53 30,52 0 173,-17-17-203,-1-1-1,1 0 1,-18 1 0,17 17-1,-17-18 17,18 0-1,-18 1-31,35-1 15,-17 18 32,0-18-47,-1 18 16,1 0 0,35-17 15,-35 17 0,-1-18-31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20:04:22.51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25523 10707 0,'0'17'156,"36"-17"-140,-19 0-16,19 0 16,-19 0-1,-17 18-15,18-18 16,0 0-16,-1 0 31,18 0-15,-17 0 15,0 0 0,-1 0 1,1 0-17,17 0-15,-17 0 16,0 0-1,-1 0 1,19 0 0,-19 0-1,-17-18 1,18-17 0,-1 35-1,-17-17 1,18 17 15,0-18 0,-1 0 16,-17 1 0,18-1 0,0 18 0,-1-35-16,-34 35 110,-1 0-141,-17 17 15,17-17-15,-17 0 47,17 0-31,1 36-1,-1-36-15,-17 0 16,35 17-16,-18-17 16,-17 0-16,17 0 31,0 0-31,1 0 31,-1 0-15,0 0-1,1 0 1,-1 0 0,1 0-1,-1 0 1,-17 0-16,17 0 31,0 0 0,36 0 204,0 18-235,17-18 31,0 0-15,-17 0-16,17 0 15,-17 0-15,-1 0 16,1 0 0,0 0-16,17 0 31,-17 0-31,-1 0 31,19 0-31,-19 0 31,1 0-31,-1 0 16,1 0 15,0 0 0,17 0-15,-17 0 0,-1 0 77,1 0-46,-18-18-31,35 18 46,-17 0-46,-18 18 15,17-18-15,1 18 0,0-1 15,-18 1 0,0 17-15,0-17 77,0-1-77,-18 1 15,18 0-15,-18-1 0,1-17-1,-1 0 1,1 0-1,-1 0-15,-17 18 16,17 17 0,0-17-1,-17-1 48,17-17 15,1 0-78,-1 0 31,1 0 16,-1 0-47,0-17 16,1 17-1,-19-18 1,1 1 31,17 17-32,1 0 1,-1 0 0,0 0-1,-17 0 32,18 0 16,-1 0-16,0 0-16,1-18-16,-1 0 1,0 1 62,1 17 63,-1 0-126,0-18 189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20:11:33.75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24871 10724 0,'0'-17'172,"0"-1"-172,0 1 16,17 17-16,1-18 15,0 18 1,-1-35 0,1 17-1,0 0 17,-18 1-17,17-1 1,19-17 78,-19-1-79,1 36 16,-1 0-15,1-17 0,0-1 15,17-17-15,-17 35-1,-1-18 1,19 1-1,-19-1 17,1 18-17,-18-18 1,18 1 62,-1 17 31,-17 17-109,0 1 16,-17 0 0,17-1-1,0 1 1,-36 17 0,19-35-1,17 18 1,-18 17-1,0-35-15,1 18 16,17-1 0,-18 1-1,0-18 1,1 35 15,-1-17-15,0-18-1,1 18 1,17-1 0,-35 1-1,17 0 17,18-1-17,-35 1 1,17-1 15,18 1-31,0 17 63,-18-17-48,18 0 32,0 17-47,0-17 47,0-1 15,0 1-46,0-1 0,0 1 46,18-18-31,0 0-15,17 0 15,0 0-15,-17-18 15,-1 1-15,1 17-16,0 0 15,-18-18-15,53 18 16,-36-17 0,-17-1-1,36 18 79,-19 0-94,1-18 31,0 18 32,-1 0-32,1 0 0,-36 0 110,-17 18-110,17-18-31,1 18 16,-19-1-1,19-17 1,-1 0-16,0 0 16,1 0-16,-19 35 15,36-17-15,-17-18 16,-1 0-16,1 0 16,-19 0-1,19 18-15,-1-18 31,0 17-31,1 1 16,-1-18 15,0 18 32,1 17 109,17-17-141,0-1 0,0 1-15,0-1 46,17-17-30,1 18-17,35-18 32,18 0-16,-54 0-15,36 0 0,-35 0-1,-1 0 16,1 0-15,0 0 0,-1 0 31,19 0 46,-19 0-61,-34 0 233,-19 0-234,19 0-15,-19 0-16,19 0 31,-19 18-15,19 17 0,-1-17-1,-17-18-15,17 17 31,1-17-31,-1 18 16,0 17 0,-17-17 15,17 0 0,18-1-15,-17 1-1,-1 17 17,18-17-17,-17-1 1,-1 1 31,0 0-32,18-1 79,0 1-63,18-18 48,0 0-64,-1 0 1,1 0-1,-1 0 1,1 0 15,0 0-15,-1 0 0,1 0-1,0 0 16,17 0 32,-17 0-32,-1 0-15,1 18 62,-18-1-62,17-17-1,1 0 126,-18 18-126,-18-1 1,-17 1 0,0 0 15,17-1-15,1-17-16,-1 0 15,0 0-15,18 18 16,-35-18-1,17 18-15,1-1 16,-1-17 0,-17 0-1,17 18 1,1-18 15,-1 0-31,0 0 16,-17 0 31,17 18-32,18-1 17,0 18 202,18-35-203,0 18-15,-18 0 15,17-18-15,1 0-1,0 17 32,-1-17-31,1 0-1,0 18 17,17-18 30,-18 18-46,1-1-1,0-17 64,-1 0-64,1 18 95,-18 0-95,0-1 1,0 1-1,0 0 1,-35-1 0,17 1-1,0-18 1,1 17-16,-18-17 31,-1 18-31,36 0 16,-35-18-1,35 17-15,-18-17 16,1 0 0,-1 0-1,0 0 1,1 0-16,-1 18 16,1-18-1,-1 0 1,18 18-1,-18-18-15,1 17 16,-1-17 0,18 18 31,-35 0-16,35-1 47,17-17-78,1 18 16,17-1 15,-17-17 0,0 0-15,-1 0-1,18 36 1,-17-19 15,0-17-15,-1 0 62,1 18-78,0-18 94,-1 0-79,-17 18 1,0-1-16,18-17 16,-18 53-1,0-35 126,0-1-141,-18-17 15,1 18 1,-1-18 0,0 0-1,1 0 1,-1 18-16,0-18 16,1 17-16,-18-17 15,17 18 1,0-18-1,-17 0 1,17 18-16,1-1 16,-19-17 15,19 18 31,-1-18 1,0 0-32,1 0 0,-1 0 1,18 35 218,18-17-235,-1-18 1,1 0-16,17 0 16,-35 18-1,18-1 1,0-17-16,-1 0 15,-17 18-15,18-18 110,17 0-63,-17 17-32,17 1 32,0-18-31,-17 18-1,53-1 1,-89-17 234,-17 0-234,17 0-1,0 0 1,1 0 0,-1 18-16,1-18 15,-19 0 1,19 18-1,-1-18 17,0 0-17,1 0-15,-1 0 16,0 0-16,18 17 16,-17-17 15,-1 0-16,0 0 17,-17 0-1,18 0 31,-1 0 1,0 0-16,1 0-32,-1 0 173,18-17-141,0-1 31,0 0 16,0 1-63,0-1 0,0 0-15,0 1-1,18-1 48,-18 1-32,0-1 0,17 0-15,19 1-16,-36-19 63,17 19-17,-17-1-14,18 0-17,-18 1 1,0-1 15,0 0-15,17 1-1,1-1 17,-18 1-17,18 17-15,-18-18 47,17 0-31,1 1-1,-18-1 1,0 0-16,18 1 16,-18-1 31,17 0-47,-17 1 15,0-1 16,0 1-31,18-1 16,0 0 15,-1 1-15,-17-19 15,0 19 0,18-19-15,-18 19 31,18-1-47,-1 18 31,-17-17-15,0-1-1,18 0 32,-1-35 0,-17 36-16,18-1-31,-18 0 32,0 1-32,18 17 15,-18-53 1,17 35-16,-17-17 16,0 17-1,0 1 1,0-1-1,18 0-15,0 1 16,-18-1 0,0 0-1,0 1 17,0-1-17,0-17 16,17 0 1,-17-1-17,0 19 1,0-1 0,18 18-1,-18-18 1,18-17-16,-1-18 31,-17 36-15,0-19 15,18 19-31,-18-1 16,17-17-1,-17 17 1,18 0-1,-18 1 1,0-1 0,0 1-16,18 17 15,-18-36 1,0 19-16,0-1 16,0-17-1,17-1 1,-17 19 15,0-1-15,0 1-16,0-19 0,0 19 15,0-1 1,18 0-16,0 1 16,-18-1-16,17-17 31,-17 17-31,0 1 31,0-1-15,0 0 15,0 1-15,0-1 15,0-17 0,0 17-31,18-17 47,-18 17-31,0 0 30,0 1-30,18 17 31,-1-18-47,-17 1 31,0-1 0,18 18 16,-1-18 0,19-17 16,-19 35 15,1-18-63,-18 1 17,18 17-1,-1-18 16,19 18 15,-19 0-30,1 0 61,0 0-77,-18 35 78,17-17-79,-17 0-15,0-1 32,0 1-32,0 0 31,0-1-16,0 1 1,0-1-16,0 1 16,0 17 15,0-17-31,0 0 31,0 17-15,0-17 15,0-1 0,0 1 1,0 0-17,0-1 16,0 18 16,0-17-47,0 0 32,18 17-17,-1-17 32,-17-1-31,0 1 15,0 0-15,0-1 15,36 1 16,-36-1 0,0 1-32,0 0 1,0 17-1,-18-17 17,18-1-32,-18 19 15,1-19 1,17 1 0,-18-18 30,18 17-30,-17 1-16,-1 0 78,0-18-31,1 17-31,17 1-1,-18 0 1,0-1 15,1 1 16,-1 0-31,0-1 31,1 1-16,17 0-16,-18-18 1,18 17 15,0 1-15,-35-1 0,35 1-1,0 0-15,0-1 31,-18-17-31,18 18 16,0 0 0,0-1-1,0 19 17,-17-36-17,17 17 1,-18 18-1,0-35 1,18 18 0,0 0-16,-17-1 15,17 1 1,0 0-16,-18-18 16,18 17-1,0 1-15,-18 0 16,18-1-1,-17 1-15,-1 17 32,18-17-17,-18-1 1,18 19 15,-17-1-15,17-17 15,-18-1-31,1 1 16,17 17 15,0-17-31,0-1 31,-36 19-31,36-19 31,0 1-31,-17 0 16,17-1-16,0 1 16,-18 0-1,18 17-15,0-18 16,0 19 0,-18-19-1,1-17 1,17 18-1,0 17 1,-18-35 15,18 18-15,-18 0 0,1-1-1,17 1 1,0-1-1,-18 1 1,18 0-16,-17-1 16,17 1 31,-18 17-32,18-17 32,0 0-47,-18-1 16,1 1 15,17 0-15,-18-18-1,18 35 1,0 0-1,-18-17 17,1-1-17,-1 1-15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20:19:49.83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26300 9596 0,'-18'0'250,"0"0"-203,1 0 78,-19 0-93,36-18-1,-17 18 63,-1 0-79,0 0 1,1 0 15,-1 0 0,-17 0 47,17 0-31,1 0 0,-1 0-31,0 0 31,1 0-32,-1 0 1,0 0 31,1 18-47,-1-18 15,1 17 17,-1-17-17,0 0 126,1 0-110,-1 0-15,0 0-1,1 0 32,-19 0 0,19 0 31,-1 0-15,-17 0-48,17 18 32,1-1-31,-1-17 31,-17 18-32,17-18 17,0 0-1,1 0-15,-1 0 15,-17 0-16,17 0 48,1 0-63,-1 0 47,0 0 15,1 0-30,-1 0-17,0 0 32,1 0 0,-1 0-16,-17 0-15,35 18-1,-35-18 1,-1 0-16,19 17 16,-1 1-16,0-18 78,1 0-16,-1 0-30,0 0 14,1 0-30,-1 0 31,0 0 0,1 0 0,-1 0-32,1 0 63,-1 18-46,-17-18 93,17 17-47,-17 19-47,17-36-15,0 17-1,1 18 1,-1-17 15,1 0 0,-1-18 173,0 0-173,1 0 94,-1 0-16,-17 17-62,35 1-31,-18 0-1,0-18 1,1 0 46,-1 0-30,1 0 15,-19 17 15,19-17-46,-1 0-1,0 0 1,1 18 15,17 0-15,-18-18-1,0 0 1,18 17 0,-35-17 46,17 18 32,1-18-32,-1 18-30,1-1-17,-1 1 17,0-18 46,1 0-31,-1 0-47,0 17 15,18 1 1,-17-18-1,-1 18 1,0-1 0,-17 1-1,0 0 1,35-1 0,-18 1 46,1-18 1,-19 18-17,19-1-30,-19-17 15,36 18-15,-17-18 0,-1 17-1,1 1 16,-1-18-31,18 18 16,-35-1 0,17-17-1,0 0 173,-17 18-173,35 0 1,-18-18 31,1 0 125,-1 17-172,0-17 47,-17 18-16,18 0 0,-1-18 16,0 17 16,1 1-1,-19-18-31,36 17-15,-17-17 31,-1 0-47,18 18 31,-18 0-15,1-18-1,-1 17 48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20:19:55.89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25365 9613 0,'0'-17'125,"17"-1"-94,1 18 16,0-18-31,-1 1-1,1 17 79,17-18-47,18 0 16,-35 18-17,17 0-14,-17 0-1,-1-17-15,1 17-1,0 0 1,-1-18-1,18 18 17,-17-18-32,-18 1 15,35 17 17,1-35-1,-19 17 16,1 0-32,0 18 63,-1 0 1,1-17-64,0-1 1,17 0-1,-18 18 32,-17-17 31,18-1-46,0 0-1,-1 1 31,19-19-15,-19 19 203,-17-1-218,0 1 108,18-1 1,17 0 312,-17 18-344,-18-17-46,17-1-63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5-10-22T20:19:59.51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26758 8749 0,'0'18'47,"0"-1"-16,-17-17 16,-1 18-16,0-18 1,1 17-17,17 1 1,-18-18 0,0 0-1,18 18 1,-17-1-1,-1 1-15,0-18 16,18 18 15,-17-1-15,-1-17 0,1 36-1,-1-19 79,18 1 15,-18-1-62,18 1-31,-17-18-1,-1 0 1,0 18 15,-17 17 157,17-35-173,1 18 1,-1-1 47,0-17-48,18 18-15,-17-18 47,-1 35 172,18-17-188,0-1-31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319865"/>
            <a:ext cx="9144000" cy="19351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1122364"/>
            <a:ext cx="2514600" cy="56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4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09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12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119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17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61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948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5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384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29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91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24553" y="6355609"/>
            <a:ext cx="1629247" cy="36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customXml" Target="../ink/ink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customXml" Target="../ink/ink5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13" Type="http://schemas.openxmlformats.org/officeDocument/2006/relationships/customXml" Target="../ink/ink12.xml"/><Relationship Id="rId3" Type="http://schemas.openxmlformats.org/officeDocument/2006/relationships/customXml" Target="../ink/ink7.xml"/><Relationship Id="rId7" Type="http://schemas.openxmlformats.org/officeDocument/2006/relationships/customXml" Target="../ink/ink9.xml"/><Relationship Id="rId12" Type="http://schemas.openxmlformats.org/officeDocument/2006/relationships/image" Target="../media/image16.emf"/><Relationship Id="rId2" Type="http://schemas.openxmlformats.org/officeDocument/2006/relationships/image" Target="../media/image11.gif"/><Relationship Id="rId16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11" Type="http://schemas.openxmlformats.org/officeDocument/2006/relationships/customXml" Target="../ink/ink11.xml"/><Relationship Id="rId5" Type="http://schemas.openxmlformats.org/officeDocument/2006/relationships/customXml" Target="../ink/ink8.xml"/><Relationship Id="rId15" Type="http://schemas.openxmlformats.org/officeDocument/2006/relationships/customXml" Target="../ink/ink13.xml"/><Relationship Id="rId10" Type="http://schemas.openxmlformats.org/officeDocument/2006/relationships/image" Target="../media/image15.emf"/><Relationship Id="rId4" Type="http://schemas.openxmlformats.org/officeDocument/2006/relationships/image" Target="../media/image12.emf"/><Relationship Id="rId9" Type="http://schemas.openxmlformats.org/officeDocument/2006/relationships/customXml" Target="../ink/ink10.xml"/><Relationship Id="rId14" Type="http://schemas.openxmlformats.org/officeDocument/2006/relationships/image" Target="../media/image1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Bänder im Bereich des Fußes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22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Ligamentum </a:t>
            </a:r>
            <a:r>
              <a:rPr lang="de-DE" dirty="0" err="1" smtClean="0"/>
              <a:t>tibiofibulare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7287883" cy="4351338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Das Ligamentum </a:t>
            </a:r>
            <a:r>
              <a:rPr lang="de-DE" dirty="0" err="1" smtClean="0"/>
              <a:t>tibiofibulare</a:t>
            </a:r>
            <a:r>
              <a:rPr lang="de-DE" dirty="0" smtClean="0"/>
              <a:t> </a:t>
            </a:r>
            <a:r>
              <a:rPr lang="de-DE" dirty="0" err="1" smtClean="0"/>
              <a:t>anterius</a:t>
            </a:r>
            <a:r>
              <a:rPr lang="de-DE" dirty="0" smtClean="0"/>
              <a:t> verbindet das vordere laterale Ende der Tibia mit der Vorderkante des </a:t>
            </a:r>
            <a:r>
              <a:rPr lang="de-DE" dirty="0" err="1" smtClean="0"/>
              <a:t>Malleolus</a:t>
            </a:r>
            <a:r>
              <a:rPr lang="de-DE" dirty="0" smtClean="0"/>
              <a:t> </a:t>
            </a:r>
            <a:r>
              <a:rPr lang="de-DE" dirty="0" err="1" smtClean="0"/>
              <a:t>lateralis</a:t>
            </a:r>
            <a:r>
              <a:rPr lang="de-DE" dirty="0" smtClean="0"/>
              <a:t> der Fibula.</a:t>
            </a:r>
          </a:p>
          <a:p>
            <a:r>
              <a:rPr lang="de-DE" dirty="0" smtClean="0"/>
              <a:t>Das Ligamentum </a:t>
            </a:r>
            <a:r>
              <a:rPr lang="de-DE" dirty="0" err="1" smtClean="0"/>
              <a:t>tibiofibulare</a:t>
            </a:r>
            <a:r>
              <a:rPr lang="de-DE" dirty="0" smtClean="0"/>
              <a:t> </a:t>
            </a:r>
            <a:r>
              <a:rPr lang="de-DE" dirty="0" err="1" smtClean="0"/>
              <a:t>posterius</a:t>
            </a:r>
            <a:r>
              <a:rPr lang="de-DE" dirty="0" smtClean="0"/>
              <a:t> verbindet das hintere laterale Ende der Tibia mit der Hinterkante des </a:t>
            </a:r>
            <a:r>
              <a:rPr lang="de-DE" dirty="0" err="1" smtClean="0"/>
              <a:t>Malleolus</a:t>
            </a:r>
            <a:r>
              <a:rPr lang="de-DE" dirty="0" smtClean="0"/>
              <a:t> </a:t>
            </a:r>
            <a:r>
              <a:rPr lang="de-DE" dirty="0" err="1" smtClean="0"/>
              <a:t>lateralis</a:t>
            </a:r>
            <a:r>
              <a:rPr lang="de-DE" dirty="0" smtClean="0"/>
              <a:t> der Fibula.</a:t>
            </a:r>
          </a:p>
          <a:p>
            <a:r>
              <a:rPr lang="de-DE" dirty="0" smtClean="0"/>
              <a:t>Die Ligamenta bilden die </a:t>
            </a:r>
            <a:r>
              <a:rPr lang="de-DE" dirty="0" err="1" smtClean="0"/>
              <a:t>Syndesmosis</a:t>
            </a:r>
            <a:r>
              <a:rPr lang="de-DE" dirty="0" smtClean="0"/>
              <a:t> </a:t>
            </a:r>
            <a:r>
              <a:rPr lang="de-DE" dirty="0" err="1" smtClean="0"/>
              <a:t>tibiofibularis</a:t>
            </a:r>
            <a:r>
              <a:rPr lang="de-DE" dirty="0"/>
              <a:t> </a:t>
            </a:r>
            <a:r>
              <a:rPr lang="de-DE" dirty="0" smtClean="0"/>
              <a:t>(Membrane </a:t>
            </a:r>
            <a:r>
              <a:rPr lang="de-DE" dirty="0" err="1" smtClean="0"/>
              <a:t>interossea</a:t>
            </a:r>
            <a:r>
              <a:rPr lang="de-DE" dirty="0" smtClean="0"/>
              <a:t> cruris ist ein weiterer Teil der </a:t>
            </a:r>
            <a:r>
              <a:rPr lang="de-DE" dirty="0" err="1" smtClean="0"/>
              <a:t>Syndesmosis</a:t>
            </a:r>
            <a:r>
              <a:rPr lang="de-DE" dirty="0" smtClean="0"/>
              <a:t>).</a:t>
            </a:r>
            <a:endParaRPr lang="de-DE" dirty="0"/>
          </a:p>
        </p:txBody>
      </p:sp>
      <p:pic>
        <p:nvPicPr>
          <p:cNvPr id="1026" name="Picture 2" descr="http://www.bartleby.com/107/Images/large/image355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513"/>
          <a:stretch/>
        </p:blipFill>
        <p:spPr bwMode="auto">
          <a:xfrm>
            <a:off x="8329246" y="1194960"/>
            <a:ext cx="3285392" cy="46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Freihand 3"/>
              <p14:cNvContentPartPr/>
              <p14:nvPr/>
            </p14:nvContentPartPr>
            <p14:xfrm>
              <a:off x="9683640" y="2933640"/>
              <a:ext cx="273600" cy="514800"/>
            </p14:xfrm>
          </p:contentPart>
        </mc:Choice>
        <mc:Fallback>
          <p:pic>
            <p:nvPicPr>
              <p:cNvPr id="4" name="Freihand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667800" y="2870280"/>
                <a:ext cx="305280" cy="64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Freihand 4"/>
              <p14:cNvContentPartPr/>
              <p14:nvPr/>
            </p14:nvContentPartPr>
            <p14:xfrm>
              <a:off x="10452240" y="2610000"/>
              <a:ext cx="285840" cy="400320"/>
            </p14:xfrm>
          </p:contentPart>
        </mc:Choice>
        <mc:Fallback>
          <p:pic>
            <p:nvPicPr>
              <p:cNvPr id="5" name="Freihand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436400" y="2546280"/>
                <a:ext cx="317520" cy="52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378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Ligamentum </a:t>
            </a:r>
            <a:r>
              <a:rPr lang="de-DE" dirty="0" err="1" smtClean="0"/>
              <a:t>deltoideum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5852746" cy="4351338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Das auch als Ligamentum </a:t>
            </a:r>
            <a:r>
              <a:rPr lang="de-DE" dirty="0" err="1" smtClean="0"/>
              <a:t>collaterale</a:t>
            </a:r>
            <a:r>
              <a:rPr lang="de-DE" dirty="0" smtClean="0"/>
              <a:t> mediale bezeichnete Band beginnt am </a:t>
            </a:r>
            <a:r>
              <a:rPr lang="de-DE" dirty="0" err="1" smtClean="0"/>
              <a:t>Malleolus</a:t>
            </a:r>
            <a:r>
              <a:rPr lang="de-DE" dirty="0" smtClean="0"/>
              <a:t> </a:t>
            </a:r>
            <a:r>
              <a:rPr lang="de-DE" dirty="0" err="1" smtClean="0"/>
              <a:t>medialis</a:t>
            </a:r>
            <a:r>
              <a:rPr lang="de-DE" dirty="0" smtClean="0"/>
              <a:t> und besteht aus vier Teilen:</a:t>
            </a:r>
          </a:p>
          <a:p>
            <a:pPr lvl="1"/>
            <a:r>
              <a:rPr lang="de-DE" dirty="0" smtClean="0"/>
              <a:t>Pars </a:t>
            </a:r>
            <a:r>
              <a:rPr lang="de-DE" dirty="0" err="1" smtClean="0"/>
              <a:t>tibiotalaris</a:t>
            </a:r>
            <a:r>
              <a:rPr lang="de-DE" dirty="0" smtClean="0"/>
              <a:t> </a:t>
            </a:r>
            <a:r>
              <a:rPr lang="de-DE" dirty="0" err="1" smtClean="0"/>
              <a:t>anterior</a:t>
            </a:r>
            <a:endParaRPr lang="de-DE" dirty="0" smtClean="0"/>
          </a:p>
          <a:p>
            <a:pPr lvl="1"/>
            <a:r>
              <a:rPr lang="de-DE" dirty="0" smtClean="0"/>
              <a:t>Pars </a:t>
            </a:r>
            <a:r>
              <a:rPr lang="de-DE" dirty="0" err="1" smtClean="0"/>
              <a:t>tibiotalaris</a:t>
            </a:r>
            <a:r>
              <a:rPr lang="de-DE" dirty="0" smtClean="0"/>
              <a:t> </a:t>
            </a:r>
            <a:r>
              <a:rPr lang="de-DE" dirty="0" err="1" smtClean="0"/>
              <a:t>posterior</a:t>
            </a:r>
            <a:endParaRPr lang="de-DE" dirty="0" smtClean="0"/>
          </a:p>
          <a:p>
            <a:pPr lvl="1"/>
            <a:r>
              <a:rPr lang="de-DE" dirty="0" smtClean="0"/>
              <a:t>Pars </a:t>
            </a:r>
            <a:r>
              <a:rPr lang="de-DE" dirty="0" err="1" smtClean="0"/>
              <a:t>tibiocalcanea</a:t>
            </a:r>
            <a:r>
              <a:rPr lang="de-DE" dirty="0" smtClean="0"/>
              <a:t> (</a:t>
            </a:r>
            <a:r>
              <a:rPr lang="de-DE" dirty="0" err="1" smtClean="0"/>
              <a:t>Sustentaculum</a:t>
            </a:r>
            <a:r>
              <a:rPr lang="de-DE" dirty="0" smtClean="0"/>
              <a:t> </a:t>
            </a:r>
            <a:r>
              <a:rPr lang="de-DE" dirty="0" err="1" smtClean="0"/>
              <a:t>tali</a:t>
            </a:r>
            <a:r>
              <a:rPr lang="de-DE" dirty="0" smtClean="0"/>
              <a:t>!)</a:t>
            </a:r>
          </a:p>
          <a:p>
            <a:pPr lvl="1"/>
            <a:r>
              <a:rPr lang="de-DE" dirty="0" smtClean="0"/>
              <a:t>Pars </a:t>
            </a:r>
            <a:r>
              <a:rPr lang="de-DE" dirty="0" err="1" smtClean="0"/>
              <a:t>tibionavicularis</a:t>
            </a:r>
            <a:endParaRPr lang="de-DE" dirty="0" smtClean="0"/>
          </a:p>
          <a:p>
            <a:r>
              <a:rPr lang="de-DE" dirty="0" smtClean="0"/>
              <a:t>Es handelt sich um ein sehr reißfestes Band, welches die Pronation bzw. </a:t>
            </a:r>
            <a:r>
              <a:rPr lang="de-DE" dirty="0" err="1" smtClean="0"/>
              <a:t>Eversion</a:t>
            </a:r>
            <a:r>
              <a:rPr lang="de-DE" dirty="0" smtClean="0"/>
              <a:t> hemmt.</a:t>
            </a:r>
          </a:p>
        </p:txBody>
      </p:sp>
      <p:pic>
        <p:nvPicPr>
          <p:cNvPr id="2050" name="Picture 2" descr="http://www.bartleby.com/107/Images/large/image35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314" y="1537798"/>
            <a:ext cx="5238750" cy="403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Freihand 3"/>
              <p14:cNvContentPartPr/>
              <p14:nvPr/>
            </p14:nvContentPartPr>
            <p14:xfrm>
              <a:off x="9931320" y="3219480"/>
              <a:ext cx="292680" cy="857520"/>
            </p14:xfrm>
          </p:contentPart>
        </mc:Choice>
        <mc:Fallback>
          <p:pic>
            <p:nvPicPr>
              <p:cNvPr id="4" name="Freihand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15480" y="3156120"/>
                <a:ext cx="324360" cy="98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138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Ligamentum </a:t>
            </a:r>
            <a:r>
              <a:rPr lang="de-DE" dirty="0" err="1" smtClean="0"/>
              <a:t>talofibulare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81750" cy="4351338"/>
          </a:xfrm>
        </p:spPr>
        <p:txBody>
          <a:bodyPr/>
          <a:lstStyle/>
          <a:p>
            <a:r>
              <a:rPr lang="de-DE" dirty="0" smtClean="0"/>
              <a:t>Beide Bänder sind mit dem </a:t>
            </a:r>
            <a:r>
              <a:rPr lang="de-DE" dirty="0" err="1" smtClean="0"/>
              <a:t>Malleolus</a:t>
            </a:r>
            <a:r>
              <a:rPr lang="de-DE" dirty="0" smtClean="0"/>
              <a:t> </a:t>
            </a:r>
            <a:r>
              <a:rPr lang="de-DE" dirty="0" err="1" smtClean="0"/>
              <a:t>lateralis</a:t>
            </a:r>
            <a:r>
              <a:rPr lang="de-DE" dirty="0" smtClean="0"/>
              <a:t> verbunden.</a:t>
            </a:r>
          </a:p>
          <a:p>
            <a:r>
              <a:rPr lang="de-DE" dirty="0" smtClean="0"/>
              <a:t>Das Ligamentum </a:t>
            </a:r>
            <a:r>
              <a:rPr lang="de-DE" dirty="0" err="1" smtClean="0"/>
              <a:t>talofibulare</a:t>
            </a:r>
            <a:r>
              <a:rPr lang="de-DE" dirty="0" smtClean="0"/>
              <a:t> </a:t>
            </a:r>
            <a:r>
              <a:rPr lang="de-DE" dirty="0" err="1" smtClean="0"/>
              <a:t>anterius</a:t>
            </a:r>
            <a:r>
              <a:rPr lang="de-DE" dirty="0" smtClean="0"/>
              <a:t> ist mit dem Collum </a:t>
            </a:r>
            <a:r>
              <a:rPr lang="de-DE" dirty="0" err="1" smtClean="0"/>
              <a:t>tali</a:t>
            </a:r>
            <a:r>
              <a:rPr lang="de-DE" dirty="0" smtClean="0"/>
              <a:t> verbunden.</a:t>
            </a:r>
          </a:p>
          <a:p>
            <a:r>
              <a:rPr lang="de-DE" dirty="0" smtClean="0"/>
              <a:t>Das Ligamentum </a:t>
            </a:r>
            <a:r>
              <a:rPr lang="de-DE" dirty="0" err="1" smtClean="0"/>
              <a:t>talofibularis</a:t>
            </a:r>
            <a:r>
              <a:rPr lang="de-DE" dirty="0" smtClean="0"/>
              <a:t> </a:t>
            </a:r>
            <a:r>
              <a:rPr lang="de-DE" dirty="0" err="1" smtClean="0"/>
              <a:t>posterius</a:t>
            </a:r>
            <a:r>
              <a:rPr lang="de-DE" dirty="0" smtClean="0"/>
              <a:t> ist mit dem </a:t>
            </a:r>
            <a:r>
              <a:rPr lang="de-DE" dirty="0" err="1" smtClean="0"/>
              <a:t>Processus</a:t>
            </a:r>
            <a:r>
              <a:rPr lang="de-DE" dirty="0" smtClean="0"/>
              <a:t> </a:t>
            </a:r>
            <a:r>
              <a:rPr lang="de-DE" dirty="0" err="1" smtClean="0"/>
              <a:t>posterior</a:t>
            </a:r>
            <a:r>
              <a:rPr lang="de-DE" dirty="0" smtClean="0"/>
              <a:t> </a:t>
            </a:r>
            <a:r>
              <a:rPr lang="de-DE" dirty="0" err="1" smtClean="0"/>
              <a:t>tali</a:t>
            </a:r>
            <a:r>
              <a:rPr lang="de-DE" dirty="0" smtClean="0"/>
              <a:t> verbunden.</a:t>
            </a:r>
            <a:endParaRPr lang="de-DE" dirty="0"/>
          </a:p>
        </p:txBody>
      </p:sp>
      <p:pic>
        <p:nvPicPr>
          <p:cNvPr id="3074" name="Picture 2" descr="http://www.bartleby.com/107/Images/large/image35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950" y="1825625"/>
            <a:ext cx="41338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Freihand 3"/>
              <p14:cNvContentPartPr/>
              <p14:nvPr/>
            </p14:nvContentPartPr>
            <p14:xfrm>
              <a:off x="8191440" y="3632040"/>
              <a:ext cx="724320" cy="336960"/>
            </p14:xfrm>
          </p:contentPart>
        </mc:Choice>
        <mc:Fallback>
          <p:pic>
            <p:nvPicPr>
              <p:cNvPr id="4" name="Freihand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75600" y="3568680"/>
                <a:ext cx="756000" cy="46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Freihand 4"/>
              <p14:cNvContentPartPr/>
              <p14:nvPr/>
            </p14:nvContentPartPr>
            <p14:xfrm>
              <a:off x="9188280" y="3803760"/>
              <a:ext cx="241920" cy="127080"/>
            </p14:xfrm>
          </p:contentPart>
        </mc:Choice>
        <mc:Fallback>
          <p:pic>
            <p:nvPicPr>
              <p:cNvPr id="5" name="Freihand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172440" y="3740040"/>
                <a:ext cx="273600" cy="25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991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Ligamentum </a:t>
            </a:r>
            <a:r>
              <a:rPr lang="de-DE" dirty="0" err="1" smtClean="0"/>
              <a:t>calcaneofibulare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199" y="1825625"/>
            <a:ext cx="5975531" cy="4351338"/>
          </a:xfrm>
        </p:spPr>
        <p:txBody>
          <a:bodyPr/>
          <a:lstStyle/>
          <a:p>
            <a:r>
              <a:rPr lang="de-DE" dirty="0" smtClean="0"/>
              <a:t>Das Ligamentum </a:t>
            </a:r>
            <a:r>
              <a:rPr lang="de-DE" dirty="0" err="1" smtClean="0"/>
              <a:t>calcaneofibulare</a:t>
            </a:r>
            <a:r>
              <a:rPr lang="de-DE" dirty="0" smtClean="0"/>
              <a:t> zieht vom </a:t>
            </a:r>
            <a:r>
              <a:rPr lang="de-DE" dirty="0" err="1" smtClean="0"/>
              <a:t>Malleolus</a:t>
            </a:r>
            <a:r>
              <a:rPr lang="de-DE" dirty="0" smtClean="0"/>
              <a:t> </a:t>
            </a:r>
            <a:r>
              <a:rPr lang="de-DE" dirty="0" err="1" smtClean="0"/>
              <a:t>lateralis</a:t>
            </a:r>
            <a:r>
              <a:rPr lang="de-DE" dirty="0" smtClean="0"/>
              <a:t> zum lateralen Tuberkel des </a:t>
            </a:r>
            <a:r>
              <a:rPr lang="de-DE" dirty="0" err="1" smtClean="0"/>
              <a:t>Calcaneus</a:t>
            </a:r>
            <a:r>
              <a:rPr lang="de-DE" dirty="0"/>
              <a:t>.</a:t>
            </a:r>
          </a:p>
        </p:txBody>
      </p:sp>
      <p:pic>
        <p:nvPicPr>
          <p:cNvPr id="4098" name="Picture 2" descr="http://www.bartleby.com/107/Images/large/image355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571"/>
          <a:stretch/>
        </p:blipFill>
        <p:spPr bwMode="auto">
          <a:xfrm>
            <a:off x="7099840" y="1357132"/>
            <a:ext cx="3967851" cy="46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Freihand 3"/>
              <p14:cNvContentPartPr/>
              <p14:nvPr/>
            </p14:nvContentPartPr>
            <p14:xfrm>
              <a:off x="8756640" y="3708360"/>
              <a:ext cx="375120" cy="876600"/>
            </p14:xfrm>
          </p:contentPart>
        </mc:Choice>
        <mc:Fallback>
          <p:pic>
            <p:nvPicPr>
              <p:cNvPr id="4" name="Freihand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40800" y="3645000"/>
                <a:ext cx="406800" cy="100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0536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Ligamentum </a:t>
            </a:r>
            <a:r>
              <a:rPr lang="de-DE" dirty="0" err="1" smtClean="0"/>
              <a:t>talocalcaneum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66449" cy="4351338"/>
          </a:xfrm>
        </p:spPr>
        <p:txBody>
          <a:bodyPr/>
          <a:lstStyle/>
          <a:p>
            <a:r>
              <a:rPr lang="de-DE" dirty="0" smtClean="0"/>
              <a:t>Das Ligamentum </a:t>
            </a:r>
            <a:r>
              <a:rPr lang="de-DE" dirty="0" err="1" smtClean="0"/>
              <a:t>talocalcaneum</a:t>
            </a:r>
            <a:r>
              <a:rPr lang="de-DE" dirty="0" smtClean="0"/>
              <a:t> </a:t>
            </a:r>
            <a:r>
              <a:rPr lang="de-DE" dirty="0" err="1" smtClean="0"/>
              <a:t>interosseum</a:t>
            </a:r>
            <a:r>
              <a:rPr lang="de-DE" dirty="0" smtClean="0"/>
              <a:t> verbindet das Fersenbein mit dem Sprungbein.</a:t>
            </a:r>
          </a:p>
          <a:p>
            <a:pPr lvl="1"/>
            <a:r>
              <a:rPr lang="de-DE" dirty="0" smtClean="0"/>
              <a:t>Mediale Bänder hemmen die Pronation, laterale die Supination.</a:t>
            </a:r>
          </a:p>
          <a:p>
            <a:r>
              <a:rPr lang="de-DE" dirty="0" smtClean="0"/>
              <a:t>Das Ligamentum </a:t>
            </a:r>
            <a:r>
              <a:rPr lang="de-DE" dirty="0" err="1" smtClean="0"/>
              <a:t>talocalcaneum</a:t>
            </a:r>
            <a:r>
              <a:rPr lang="de-DE" dirty="0" smtClean="0"/>
              <a:t> laterale liegt weiter außen zur lateralen Seite.</a:t>
            </a:r>
          </a:p>
          <a:p>
            <a:pPr lvl="1"/>
            <a:r>
              <a:rPr lang="de-DE" dirty="0" smtClean="0"/>
              <a:t>Hemmt die Supination.</a:t>
            </a:r>
            <a:endParaRPr lang="de-DE" dirty="0"/>
          </a:p>
        </p:txBody>
      </p:sp>
      <p:pic>
        <p:nvPicPr>
          <p:cNvPr id="5122" name="Picture 2" descr="http://www.bartleby.com/107/Images/large/image35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062" y="1825625"/>
            <a:ext cx="35433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Freihand 3"/>
              <p14:cNvContentPartPr/>
              <p14:nvPr/>
            </p14:nvContentPartPr>
            <p14:xfrm>
              <a:off x="8489880" y="3448080"/>
              <a:ext cx="978480" cy="343080"/>
            </p14:xfrm>
          </p:contentPart>
        </mc:Choice>
        <mc:Fallback>
          <p:pic>
            <p:nvPicPr>
              <p:cNvPr id="4" name="Freihand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74040" y="3384720"/>
                <a:ext cx="1010160" cy="47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Freihand 4"/>
              <p14:cNvContentPartPr/>
              <p14:nvPr/>
            </p14:nvContentPartPr>
            <p14:xfrm>
              <a:off x="9131400" y="3270240"/>
              <a:ext cx="285840" cy="190800"/>
            </p14:xfrm>
          </p:contentPart>
        </mc:Choice>
        <mc:Fallback>
          <p:pic>
            <p:nvPicPr>
              <p:cNvPr id="5" name="Freihand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115560" y="3206880"/>
                <a:ext cx="317880" cy="31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Freihand 5"/>
              <p14:cNvContentPartPr/>
              <p14:nvPr/>
            </p14:nvContentPartPr>
            <p14:xfrm>
              <a:off x="9474120" y="3149640"/>
              <a:ext cx="159120" cy="165240"/>
            </p14:xfrm>
          </p:contentPart>
        </mc:Choice>
        <mc:Fallback>
          <p:pic>
            <p:nvPicPr>
              <p:cNvPr id="6" name="Freihand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458280" y="3085920"/>
                <a:ext cx="190800" cy="2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Freihand 6"/>
              <p14:cNvContentPartPr/>
              <p14:nvPr/>
            </p14:nvContentPartPr>
            <p14:xfrm>
              <a:off x="9448920" y="3333600"/>
              <a:ext cx="254160" cy="241920"/>
            </p14:xfrm>
          </p:contentPart>
        </mc:Choice>
        <mc:Fallback>
          <p:pic>
            <p:nvPicPr>
              <p:cNvPr id="7" name="Freihand 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433080" y="3270240"/>
                <a:ext cx="285840" cy="36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" name="Freihand 7"/>
              <p14:cNvContentPartPr/>
              <p14:nvPr/>
            </p14:nvContentPartPr>
            <p14:xfrm>
              <a:off x="9531360" y="3276720"/>
              <a:ext cx="178200" cy="184320"/>
            </p14:xfrm>
          </p:contentPart>
        </mc:Choice>
        <mc:Fallback>
          <p:pic>
            <p:nvPicPr>
              <p:cNvPr id="8" name="Freihand 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515520" y="3213000"/>
                <a:ext cx="209880" cy="31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9" name="Freihand 8"/>
              <p14:cNvContentPartPr/>
              <p14:nvPr/>
            </p14:nvContentPartPr>
            <p14:xfrm>
              <a:off x="9582120" y="3251160"/>
              <a:ext cx="133560" cy="184680"/>
            </p14:xfrm>
          </p:contentPart>
        </mc:Choice>
        <mc:Fallback>
          <p:pic>
            <p:nvPicPr>
              <p:cNvPr id="9" name="Freihand 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566280" y="3187800"/>
                <a:ext cx="165600" cy="3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0" name="Freihand 9"/>
              <p14:cNvContentPartPr/>
              <p14:nvPr/>
            </p14:nvContentPartPr>
            <p14:xfrm>
              <a:off x="9626760" y="3200400"/>
              <a:ext cx="82800" cy="273240"/>
            </p14:xfrm>
          </p:contentPart>
        </mc:Choice>
        <mc:Fallback>
          <p:pic>
            <p:nvPicPr>
              <p:cNvPr id="10" name="Freihand 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610560" y="3137040"/>
                <a:ext cx="114840" cy="40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234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373591"/>
            <a:ext cx="10515600" cy="1803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dirty="0" smtClean="0"/>
              <a:t>Abbildungen wurden unter anderem aus „</a:t>
            </a:r>
            <a:r>
              <a:rPr lang="en-US" sz="1400" dirty="0" smtClean="0"/>
              <a:t>Anatomy of the Human Body”, 1918, Public Domain </a:t>
            </a:r>
            <a:r>
              <a:rPr lang="en-US" sz="1400" dirty="0" err="1" smtClean="0"/>
              <a:t>entnommen</a:t>
            </a:r>
            <a:r>
              <a:rPr lang="en-US" sz="1400" dirty="0" smtClean="0"/>
              <a:t> und </a:t>
            </a:r>
            <a:r>
              <a:rPr lang="en-US" sz="1400" dirty="0" err="1" smtClean="0"/>
              <a:t>gegebenenfalls</a:t>
            </a:r>
            <a:r>
              <a:rPr lang="en-US" sz="1400" dirty="0" smtClean="0"/>
              <a:t> </a:t>
            </a:r>
            <a:r>
              <a:rPr lang="en-US" sz="1400" dirty="0" err="1" smtClean="0"/>
              <a:t>modifiziert</a:t>
            </a:r>
            <a:r>
              <a:rPr lang="en-US" sz="1400" dirty="0" smtClean="0"/>
              <a:t>. </a:t>
            </a: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Alle Rechte vorbehalten. </a:t>
            </a:r>
            <a:r>
              <a:rPr lang="en-US" sz="1400" dirty="0" err="1" smtClean="0"/>
              <a:t>Unter</a:t>
            </a:r>
            <a:r>
              <a:rPr lang="en-US" sz="1400" dirty="0" smtClean="0"/>
              <a:t> </a:t>
            </a:r>
            <a:r>
              <a:rPr lang="en-US" sz="1400" dirty="0" err="1" smtClean="0"/>
              <a:t>anderem</a:t>
            </a:r>
            <a:r>
              <a:rPr lang="en-US" sz="1400" dirty="0" smtClean="0"/>
              <a:t> </a:t>
            </a:r>
            <a:r>
              <a:rPr lang="en-US" sz="1400" dirty="0" err="1" smtClean="0"/>
              <a:t>stehen</a:t>
            </a:r>
            <a:r>
              <a:rPr lang="en-US" sz="1400" dirty="0" smtClean="0"/>
              <a:t> die </a:t>
            </a:r>
            <a:r>
              <a:rPr lang="en-US" sz="1400" dirty="0" err="1" smtClean="0"/>
              <a:t>zum</a:t>
            </a:r>
            <a:r>
              <a:rPr lang="en-US" sz="1400" dirty="0" smtClean="0"/>
              <a:t> </a:t>
            </a:r>
            <a:r>
              <a:rPr lang="en-US" sz="1400" dirty="0" err="1" smtClean="0"/>
              <a:t>Teil</a:t>
            </a:r>
            <a:r>
              <a:rPr lang="en-US" sz="1400" dirty="0" smtClean="0"/>
              <a:t> </a:t>
            </a:r>
            <a:r>
              <a:rPr lang="en-US" sz="1400" dirty="0" err="1" smtClean="0"/>
              <a:t>modifizierten</a:t>
            </a:r>
            <a:r>
              <a:rPr lang="en-US" sz="1400" dirty="0" smtClean="0"/>
              <a:t> </a:t>
            </a:r>
            <a:r>
              <a:rPr lang="en-US" sz="1400" dirty="0" err="1" smtClean="0"/>
              <a:t>Abbildungen</a:t>
            </a:r>
            <a:r>
              <a:rPr lang="en-US" sz="1400" dirty="0" smtClean="0"/>
              <a:t>, </a:t>
            </a:r>
            <a:r>
              <a:rPr lang="en-US" sz="1400" dirty="0" err="1" smtClean="0"/>
              <a:t>Texte</a:t>
            </a:r>
            <a:r>
              <a:rPr lang="en-US" sz="1400" dirty="0" smtClean="0"/>
              <a:t> und Layouts </a:t>
            </a:r>
            <a:r>
              <a:rPr lang="en-US" sz="1400" dirty="0" err="1" smtClean="0"/>
              <a:t>unter</a:t>
            </a:r>
            <a:r>
              <a:rPr lang="en-US" sz="1400" dirty="0" smtClean="0"/>
              <a:t> </a:t>
            </a:r>
            <a:r>
              <a:rPr lang="en-US" sz="1400" dirty="0" err="1" smtClean="0"/>
              <a:t>dem</a:t>
            </a:r>
            <a:r>
              <a:rPr lang="en-US" sz="1400" dirty="0" smtClean="0"/>
              <a:t> </a:t>
            </a:r>
            <a:r>
              <a:rPr lang="en-US" sz="1400" dirty="0" err="1" smtClean="0"/>
              <a:t>Urheberrechtsschutz</a:t>
            </a:r>
            <a:r>
              <a:rPr lang="en-US" sz="1400" dirty="0" smtClean="0"/>
              <a:t>.</a:t>
            </a:r>
            <a:endParaRPr lang="de-DE" sz="1400" dirty="0" smtClean="0"/>
          </a:p>
        </p:txBody>
      </p:sp>
      <p:pic>
        <p:nvPicPr>
          <p:cNvPr id="6146" name="Picture 2" descr="https://www.anatomyprof.com/anatomypro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625" y="1825625"/>
            <a:ext cx="10204749" cy="229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50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apparat der Hüfte.pptx" id="{50352410-8DAB-4277-82C8-B4855C6D08A0}" vid="{C0EE1A35-D9EC-4760-93C1-F22A0D409A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Anatomyprof</Template>
  <TotalTime>0</TotalTime>
  <Words>243</Words>
  <Application>Microsoft Office PowerPoint</Application>
  <PresentationFormat>Breitbild</PresentationFormat>
  <Paragraphs>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Bänder im Bereich des Fußes</vt:lpstr>
      <vt:lpstr>Ligamentum tibiofibulare</vt:lpstr>
      <vt:lpstr>Ligamentum deltoideum</vt:lpstr>
      <vt:lpstr>Ligamentum talofibulare</vt:lpstr>
      <vt:lpstr>Ligamentum calcaneofibulare</vt:lpstr>
      <vt:lpstr>Ligamentum talocalcaneum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Bänder im Bereich des Fußes</dc:title>
  <dc:creator>Nick</dc:creator>
  <cp:lastModifiedBy>Nick</cp:lastModifiedBy>
  <cp:revision>13</cp:revision>
  <dcterms:created xsi:type="dcterms:W3CDTF">2015-10-22T13:36:00Z</dcterms:created>
  <dcterms:modified xsi:type="dcterms:W3CDTF">2015-10-22T20:22:54Z</dcterms:modified>
</cp:coreProperties>
</file>