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0:38:04.3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25065 12859 0,'0'-18'62,"0"0"-31,-18 18 32,1-17-1,-1 17-46,0-18 0,1-17 15,-36 35-16,17-18 1,36 1 15,0-1-15,-17 0 0,-1 1-1,1-19 16,17 19-15,0-1 0,0 1-1,-18-1-15,18 0 94,-18 1-78,1-1-1,17-17 32,-18 17-16,0 0-15,-17-17 0,17 35 31,1-18 15,17 1 1,0-1 77,17 18-109,1 0 1,0 0-17,-1 0 1,1 0 0,0 18-16,-1-1 31,1-17-16,0 0-15,-1 0 32,1 18-32,-1 0 31,1-1-15,0-17-1,17 0 32,-17 0-16,-1 0 16,1 0 31,0 0-46,-1 36-32,-34-36 203,-1-18-203,0 18 15,1-18 1,-1 1 0,0 17-16,18-18 15,-17 18 1,-1-18-1,0-17 1,1 35 0,-1 0-1,18-17 1,-17-1 0,-19 18-16,19-35 15,-1 17 1,0 0-16,-17 1 15,17-1-15,1 0 16,-1 1 0,-17-1-1,17 1 1,1-1-16,-19-17 31,19 17-31,17-35 47,-36 35-31,19 1-1,17-1 1,0 1 218,17 17-187,19 0-31,-19 0-1,19 17-15,-1-17 16,-17 0 0,17 0-1,-18 0-15,19 0 32,-19 0-32,1 0 0,0 0 15,17 0 16,-17 18 1,-1-18-17,1 0-15,-1 0 16,1 0 0,17 35-1,-17-35 1,0 0 31,17 0-32,-17 0 1,-1 18 234,18-18-234,-17 17 30,0-17 33,-18-35 108,-36 35-171,-16-18 15,52 1-31,-18 17 16,0-18-16,-88-52 15,89 70-15,-18-36 31,17 19-31,-17 17 32,17 0-17,0-18-15,1 18 16,-19-18 0,36 1-1,-17 17 1,-1-18-1,1 0 142,17 1-64,17 17-61,1 0-32,-1 0 15,19 0-15,-19 0 16,1 0-16,17 0 16,1 0-1,-1 0 1,18 0-1,-36 0 1,19 0-16,-1 0 16,0 0-1,-17 0 63,-1 0-46,1 0-1,17 0 16,-17-18-32,-18 1 1,35 17 0,-17-18-1,-18 0 1,18 1 15,-1 17 32,1 0-16,-18-18 31,18 0-31,-18 1-16,0-1-16,0 0-15,-18 18 16,-17-35-16,-1 18 16,19-1-16,-54-17 15,53 17 1,-34 18-16,34 0 16,-53-18-16,18 18 0,1-17 15,34-1-15,-17 0 16,17 18-1,0 0 1,1-17-16,-1 17 16,-17 0 15,0-35 0,52 35 125,1 0-140,17 0 0,-17 0-16,17 0 15,-17 0 1,-1 0-16,19 0 16,-19 0-1,18-18-15,-17 18 16,0 0-16,-1 0 15,1-18-15,0 18 16,-1 0-16,19 0 16,-19 0-16,1 0 15,17 0 1,0-35-16,1 35 16,-36-18-1,17 18 1,1 0-16,0-17 15,-1 17 1,1 0 0,17 0 15,0 0-31,1 0 16,-19 0-1,1 0 1,17 0 109,-17 0-94,0 0 0,17-36-15,-18 19 15,1-1 16,0 18-31,-18-18 15,0 1-31,0-1 31,0 1-31,-18-1 31,0 0 1,1 18-32,-1 0 15,-17-17-15,17-1 16,-35 0 0,0-17-1,36 17 1,-1 18-1,1-35-15,-19 35 16,19-17 0,-1-1-1,-17-17 1,17 35-16,18-18 16,-18 0-16,-17 1 15,17-1-15,1 0 16,-18 1-1,17 17 17,0-18-32,-17 1 31,17 17-31,18-18 31,0 0 63,0 1-63,0-1 0,18 0 1,0 18-32,52 0 15,-17 0 1,-35 0 0,35 0-16,-18 0 15,-17 0 1,-1 0-16,1 0 15,17 0-15,-17 0 16,35 0 31,-36 0-31,1 0-16,0 0 15,-1 0 16,1 0-15,0 0-16,-1 0 31,1 0-31,-1 0 32,19 0-1,-19 0-16,1 0 1,17 0 0,-17 0-1,0 0 1,-1 0-16,1 0 16,17-35-16,-17 35 15,-1 0-15,1 0 16,17 0-1,1-18 1,-19 1 0,1 17 15,0-18 94,-36 0-78,-35 18-32,35 0 1,-35-17-16,18 17 16,-18 0-16,0 0 15,36 0-15,-36 0 16,0 0-16,35 0 16,-17 0-16,17 0 15,1 0-15,-19-18 16,19 18-1,-36-17-15,35-1 16,1 18-16,-1 0 16,0 0-1,-17-18 1,17 18 0,1-17-16,-19 17 15,36-18 1,-17 18-16,34 0 203,72 0-203,-19 0 16,-17 0-16,-18 0 15,18 0-15,-17 0 16,-1 0-16,-18 0 15,1 0-15,0 0 16,-1 0-16,1 0 16,35 0-1,-35 0 1,34 0 0,1 0-1,-35 0 16,0 0-31,-1 0 16,1 0 0,0 0-16,-18-18 15,35 18 1,-17 0 0,-1-17-16,36-19 15,-35 36-15,-18-17 16,53-1-16,-36 18 15,54-17-15,-54 17 16,19-18-16,-19 0 16,-34 18 77,-19-17-77,19 17-16,-36 0 16,18 0-1,-1-18-15,1 18 16,-35-35-16,52 35 16,-17 0-16,17 0 15,-35-18-15,18 18 16,-18 0-16,35-18 15,-35 18 1,36 0-16,-1 0 16,-17 0-1,17 0-15,-35 0 32,53-17-17,-17-1-15,-1 1 16,0 17-16,-17 0 15,-18 0 1,35 0-16,-17 0 31,18-18-15,-19-17 15,19 35-31,-1 0 31,0 0-15,54 0 172,17 0-173,-18 0-15,18 0 16,-36 0-16,36 0 15,-17-18-15,-19 18 16,1 0 0,35 0-16,-18 0 15,18 0-15,-35 0 16,34 0 0,-34 0-16,0 0 15,17 0-15,0-18 16,1 18-1,-19 0 1,1 0 15,0 0-31,-1 0 16,1 0 0,17 0-1,0 0 1,1 0-1,-19 0 1,1 0 0,0 0-1,-1 0 1,1 0 0,-1 0-1,1 0 1,0 0-1,35 0 1,-36 0 15,1 0 16,-36 0 63,1 0-110,-36 0 15,-18 0-15,54 0 16,-54 0-16,53 0 15,-35 0-15,18 0 16,18 0-16,-19 0 16,19 0-1,-19 0-15,19 0 16,-36 0 0,35 0-16,-17 0 15,0 0-15,-1 0 16,19 0-1,-19-35-15,19 35 32,-1 0-17,-17 0 1,0-18-16,17 18 16,0-17-1,1 17 1,-19-36-1,-17 19 1,36-1 0,-36 18-1,35 0 1,1-17 15,17-19-15,-36 19-1,1-1 1,0-17 0,17 17-1,53 0 142,1 18-157,-1 0 15,0 0-15,18 0 16,-35 0-16,35 0 15,-36 0-15,54 0 16,-53 0-16,17 0 16,0 0-16,0 0 15,1 0 1,-19-17-16,19 17 16,-1 0-16,18-18 15,0 18-15,-36 0 16,36 0-1,-17 0-15,16 0 16,-34 0 0,17 0 15,-17 0 0,35-17-31,17 17 16,-52 0-1,35-18-15,-18 18 16,1 0-16,-19 0 16,1 0-16,17 0 31,0-35-31,1 35 31,-19 0-15,1 0-16,35 0 15,-35 0-15,17 0 16,-18 0 0,1 0-1,0 0-15,-1 0 16,1 0 15,-89 0 63,1 0-94,-36-18 16,0 0-16,18 18 15,-18-53-15,53 53 16,-17-17-16,-54 17 15,71-18-15,-17 1 16,17 17-16,18-18 16,-18 18-16,17-18 15,1 18-15,17 0 16,-17 0-16,18 0 16,-1-17-16,-17 17 46,17-18-46,-17 18 63,17-18-32,0 18 0,1 0-15,17-17 0,-18 17-16,-17-18 15,17 18 32,1 0-31,-1-18 15,0 1-31,18-1 141,71 18-126,-18 0-15,17-18 16,36 18-16,-35 0 16,-1-35-16,-17 18 15,0 17-15,-18 0 16,1 0-16,-19 0 15,19 0-15,-1 0 16,-17 0-16,-1 0 16,1 0-16,17 0 15,-17 0 1,-1 0 0,19-18-16,-1 18 31,-17 0-31,34-18 15,19 18-15,0 0 16,-36-35-16,18 35 16,0 0-16,-18 0 15,-17-18 1,-1 18 0,1 0 15,17 0-16,0 0 1,-35-17-16,53 17 16,-17-18-1,-54 0 204,-17 18-203,-53 0-16,-18 0 15,17 0-15,1 0 16,0 0-16,0 0 16,17 0-1,-17 0-15,35 0 16,0 0-16,-17 0 15,17 0-15,0 0 16,0 0-16,-18 0 16,19 0-16,34 0 15,-53 0-15,1 0 16,52 0-16,1 0 16,-19 0-16,36-17 218,0-18-171,0 17-47,0 0 16,0 1-16,53 17 15,0 0-15,0-36 16,0 19-16,-35 17 16,52 0-16,18-18 15,-35 18-15,0 0 16,0-18-16,0 18 16,18-35-16,-36 35 15,-18 0-15,54 0 16,-18 0-1,53-35-15,-53 35 16,35-18-16,35 18 16,-34-35-16,-54 35 15,35 0-15,-52-18 16,17 18-16,18 0 0,35-17 16,-70 17-1,0 0-15,17 0 16,0-18-1,-17 18-15,35 0 16,-18 0-16,18-18 16,-35 18-16,-71-17 172,-71 17-172,18 0 15,-17-18-15,-89 18 16,177 0-16,-71-35 15,36 35-15,-19 0 16,1 0-16,35 0 16,36-18-16,-19 18 31,19 0-31,-1 0 31,-17 0-15,17-17-1,-35-1-15,36 18 16,-1 0 0,0 0-16,-17 0 15,17 0-15,-17-18 16,17 18 0,-17 0 124,-18-17-140,18 17 16,0-18-16,-18 0 15,18 18-15,-18-17 16,35 17 0,-35-18-1,53 0 220,35-17-220,1 35 1,52 0 0,-18 0-16,54-53 15,-1 53-15,-17-17 0,18-1 16,17 18-1,-53-18-15,-53 18 16,36 0-16,17-35 16,-17 35-16,34-18 15,-16 18-15,-19 0 16,18 0-16,-17 0 16,-36 0-16,36 0 15,-54-17-15,1 17 31,-36 0 126,-35-18-157,-35-17 15,-71 35-15,54 0 16,-19 0 0,-52 0-16,52 0 15,36 0-15,-35-18 16,-1 1-16,54 17 15,-1 0-15,18 0 16,-17-18-16,17-17 16,35 35-16,0 0 15,1 0 1,-1 0 0,53 0 187,36 0-203,35-18 15,35 18-15,-35-53 16,17 18-16,1 17 16,52 18-16,-105-35 15,52 35-15,1 0 16,-89-35-16,18 35 15,-36 0-15,36 0 16,-53-18-16,18 18 16,-53-18 156,-71 18-172,-18-53 15,1 53 1,-18-35-16,-53 18 15,53-1-15,52 18 16,37-35-16,16 35 16,1 0-1,17-18 1,54 18 156,-1 0-157,53-18-15,18-35 16,-53 53-16,53-17 16,-18 17-16,18-18 15,35 18-15,18-17 16,-71-19 0,18 36-16,-89-17 15,-70 17 204,-70 0-203,-54 0-16,1 0 15,-36 0-15,71 0 16,-35 0-16,52 0 15,54 0-15,52 0 16,-35-18-16,89 18 156,-1 0-140,18 0-16,0-18 16,0 18-16,0 0 15,35 0-15,-18 0 16,18 0-16,1 0 15,34 0-15,1 0 16,-36-35-16,18 17 16,-53 18-16,-18 0 15,18 0-15,-36 0 16,-17-17-16,36 17 16,-19 0 46,-17-18-31,-53-17 63,-35 17-94,-71 18 16,71-17-16,-53-36 15,0 0-15,35 35 16,36 0-16,52 1 16,0-1-16,71 18 203,-17 0-203,34 0 15,-35-17-15,18 17 16,0 0-16,-18 0 16,36 0-16,0 0 15,17 0-15,0-53 16,35 53-16,-17-18 15,18 0-15,52 1 16,-52 17-16,-36-36 16,18 1-16,-124 35 156,-35 0-156,-17 0 16,34 0-16,-17 0 15,-17 18-15,35-18 16,-1 0-16,1 17 15,-18-17-15,35 0 16,-35 0-16,18 18 16,-18-18-1,36 0-15,-36 0 16,17 0-16,-16 0 16,-1 0-16,0 0 15,17 0-15,-34 0 16,17 0-16,-18 0 15,36 0-15,-18 0 16,0 0-16,0 0 16,18 0-16,-18 0 15,-17 0 1,52 0-16,0 0 16,-17 0-16,17 0 15,-17 0-15,18 0 31,-1 0-15,36 0 297,17 0-282,-18 0-16,1 0 1,0 0 0,-1 0-16,19-18 15,-19 18 1,1 0 0,0 0-16,17 0 15,-18-17 1,-17-1-1,18 18 1,17 0-16,-17 0 16,17 0-1,1-35-15,16 35 16,1 0-16,0-18 16,-35 18-16,17 0 15,-35-17-15,18 17 16,0-18-1,-1 18 32,18 0-31,-17-18 0,0 18-16,17-17 15,-17 17-15,-1 0 16,19-18-16,-19 0 172,-34 18-125,-19-17-32,1 17 1,-36 0-16,19 0 15,-19-18-15,18 18 16,-18-18-16,-34 1 16,69 17-16,-34-35 15,52 17-15,-17 0 16,17 1-16,-52 17 16,70-36-1,-18 19 188,-17 17-125,17 0-62,1 0 15,-1-36-15,0 19-16,1-1 16,-19 18 15,19 0-16,17-17 1,-18-1 0,0 18-16,1 0 62,17-18-46,-18 18 93,0 0-93,18-17-1,-17-1 17,-1 0-17,1 1 17,52 17 421,0 0-453,0 0 15,-17 17-15,17 1 16,-17-18 0,0 0-16,-1 0 15,1 0 1,0 0-16,17 0 15,0 18-15,-17-18 16,17 0 0,-17 0-16,-1 0 15,1 0-15,0 0 16,17 35 0,-18-35-1,1 0 1,17 0-16,-17 0 15,35 0-15,-18 18 16,-17-18 0,-1 0-16,19 0 15,-1 0-15,-17 0 16,17 0-16,-17 0 16,17 0-16,0 0 15,-17 17 1,-1-17-1,1 0 17,17 35 46,-17-35-31,0 0-32,-1 0-15,1 0 16,35 0-16,-18 0 16,0 0-16,-17 0 15,17 0-15,-17 0 16,0 0-16,-1 0 15,1 0 1,-1 0 15,1 0-15,17 0 0,-17 0-1,0 0 16,-1-17 63,1 17 0,-18-18-78,18 1 15,-1 17 31,-17-18-30,36 18-17,-19-18-15,1 1 47,-1 17-16,1-18-31,0 0 94,-1 1-47,19 17-16,-19-18-15,-17 0-1,36 1-15,-19 17 16,-17-18-16,0 36 203,0-1-187,0 1-1,0 0 17,-17 17-17,-1-35 1,0 18-16,-17-18 16,17 17-1,1-17-15,-1 0 16,-17 18-1,0 0-15,17-1 16,-35-17-16,18 0 16,-1 0-16,1 0 15,-18 0-15,36 18 16,-19-18-16,1 0 16,0 0-1,-18 17 1,53 1-16,-35-18 15,-18 0 1,35 18-16,0-18 16,-17 0-1,-18 0 1,36 0-16,-1 0 16,-17 0-16,17 0 15,0 0-15,1 0 16,-19 17-16,1-17 15,17 0-15,1 0 16,-18 0-16,-1 18 16,19 0-16,-1-18 31,0 0-15,-17 0-1,17 17 1,1-17-16,-1 0 15,1 0-15,-36 0 16,35 0-16,-17 0 31,17 0 1,0 0-17,-17 0-15,18 0 16,-1 0-1,0 0-15,1 0 16,-1 0 31,0 0 15,1 0-62,-1-17 63,0 17-32,1-18-15,-1 18 15,0 0 0,-17 0 32,18-18-63,17 1 15,-18 17 110,36 17 172,17 1-281,0 0-16,-17-1 16,35 1-1,0 0 1,-18-1-1,0 1-15,18-1 16,-18 1 0,-17-18-16,0 18 15,-1-18 1,19 0-16,-36 17 16,35-17-1,-18 0-15,1 18 16,17-18-1,1 18 1,-1-18-16,0 0 16,-17 0-1,-1 0-15,1 0 16,0 0 0,17 0-16,0 0 15,1 0-15,-19 0 16,19 0-16,-1 0 15,-18 0-15,19 0 16,-1 0 0,-17 0-16,17 0 15,-17 0-15,17 0 16,-18 0-16,19 0 16,-19 0-1,1 0-15,17 0 31,-17 0-15,0 0 0,-1 0-16,18 0 15,18 0-15,-35 0 16,35-36-16,-18 36 16,1-17-1,-19 17 1,1 0 15,17 0 0,-17 0 1,-1 0-32,1 0 93,0-18-93,-1 18 47,-17-18-16,18 1-15,0 17 31,-1 0 15,1-18 17,-1 1-1,1 17-47,0-18-15,17 18 30,-17 0-14,-1 0 233,-34 18-249,17-1 0,-18-17-1,0 18-15,1-1 16,-19 1-1,1 0 1,0-1-16,0-17 16,17 18-1,-35 0-15,18 35 16,0-53 0,17 0-1,0 0-15,1 0 16,-19 17-16,-17-17 31,18 18-31,17 0 16,-17-1-16,18-17 15,-36 0-15,35 0 16,-17 0 0,17 18-16,0-1 15,-17 1-15,0 0 16,-18-18-1,35 0 1,-17 0 0,17 0-1,1 17-15,-18-17 16,17 36-16,0-36 16,-35 17-16,36-17 15,-36 0-15,17 18 16,19-18-16,-1 0 15,1 0-15,-19 0 16,19 0-16,-1 0 31,-17 0-15,17 0 0,0 0 15,1 0-16,-1 0-15,-17 0 16,0 0-16,-1 0 16,19 0-16,-1 0 15,-17 0-15,0 0 32,17 0-17,0 0 1,-17 0 31,17 0-47,1 0 15,17-18-15,-18 18 16,0 0 15,1 0 16,-19-17-47,36-1 31,0 0 1,-17 18-1,-1-17-16,-17-1 32,0 0 47,17 18-78,-17-17 15,52 17 297,1 0-312,0 0-1,17 17-15,0 19 32,0-19-32,18-17 31,-35 0-31,0 0 15,17 0-15,-17 18 16,17-18 0,18 35-16,-36-35 15,19 18 1,-19-18 0,1 18-1,0-18-15,-1 0 16,1 0-1,0 0-15,17 17 16,-35 1-16,53-18 16,-36 0-1,19 0 1,-1 17-16,0-17 16,-17 0-1,-1 0 1,1 0-16,0 0 15,17 0-15,-17 0 16,-1 0 0,1 0-16,35 0 15,-35 0-15,-1 0 16,18 0-16,1 0 16,-19 0-1,1 0-15,0 0 16,-1 0-16,36 0 15,-35 0-15,-1 0 16,1 0 0,0 0 15,17 0-15,-17 0 15,-1 0-16,19 0 1,-1-17 0,-18 17-1,1 0 17,0 0-1,-1 0-16,1 0-15,0 0 63,-1 0-47,19 0-1,-19 17 1,1-17 31,17 0-32,-17 0 17,-1 0-17,1 0 1,0 0 31,-1 0 0,19 0 31,-19 0-16,1 0-15,0 18 0,-1-18-47,1 18 125,-18-1-78,0 1-16,0 0-15,-18-18-1,-17 35 1,17-17 0,-35 17-16,53-18 15,-35 1-15,-18 0 16,36-18-1,-19 17 1,19-17-16,-1 0 16,-17 0-16,-1 0 15,-17 18 1,18-18 0,18 0-16,-19 0 15,1 0-15,17 0 31,1 0-31,-19 0 16,19 0-16,-18 0 16,17 0-16,-17 0 15,17 0-15,0 0 16,1 0-16,-19 0 16,19 0-1,-1 0 1,1 0-16,-1 0 31,0 0-31,-17 0 16,17 0-1,1 0-15,-19 0 32,-17 0-32,-17-18 15,17 1 16,35 17 1,-35-18-32,53 0 15,-35 1 1,18 17 0,-1 0-16,-17 0 15,-1-18 16,19 18-15,-19 0 0,19 0-16,-1-17 15,1-1 1,-1 18 0,-17-18 15,17 18-16,-17-17 1,-1-1 0,19 18-1,-1-18 1,0 18 0,1 0-1,-1-17 1,1 17-1,-1 0 17,0-18-1,1 18 141,17 18-157,-18-1-15,18 1 16,0 17 0,-18-17-1,1 0-15,17 17 16,0-18 0,0 1-1,0 0 1,0-1-16,0 1 15,0 17-15,0-17 16,0 17 31,0-17-31,17-18-16,19 0 15,-19 18 1,19-1-1,-1 1-15,0-18 16,0 0-16,1 17 16,-1-17-16,-17 0 15,17 0-15,0 18 16,18-18-16,-18 0 16,18 0-16,0 0 15,-18 0-15,18 0 16,-17 0-1,-1 0 1,-17 0-16,-1 0 16,18 0-16,1 0 0,-1 0 15,0 0 1,1 0-16,-19 0 16,19 0-1,-19 0-15,1 0 16,17 0-16,-17 18 15,-1-1 1,36-17 0,-35 0-16,-18 18 15,53-18 17,-36 0-17,19 0-15,-1 0 31,-17 0-15,-1 0 0,1 0-16,0 0 15,17 0-15,-18 0 16,19 0 0,-19 0-1,1 0 1,17 0-1,-17 0 1,0 0 15,-1 0 1,1 0-17,0 0 1,-1 0 31,1 0-32,-1-18 48,19 1-48,-19-1 1,19 0 0,-36 1 249,17 17-249,1 0 0,0-18-1,-54 18 266,19 0-265,-1 0 0,0 0-1,-17 18 1,17-1 0,1 1-16,-18-18 15,17 18-15,-35-18 16,35 0-16,18 17 15,-53-17-15,36 0 16,-1 0 0,-17 36-16,17-36 15,1 0-15,-19 0 16,19 17-16,-1 1 16,-35 0-16,53-1 15,-18-17-15,-34 18 16,16-1-1,1-17-15,0 36 16,-1-36 0,19 0-1,-18 0 1,17 17 0,0-17 15,-17 0-16,35 18 1,-18-18 15,1 0-15,-1 0 0,0 0 15,1 0-31,-1 0 31,0 0-31,1-18 16,-1 18-1,-17-17-15,17-1 16,-35 18 0,36 0-1,-19-18 1,19 18-16,-1 0 15,1-17 1,-1 17 15,-17-18-15,-1 1 0,19 17-1,-1-18 1,0 0-16,1 18 15,17-17-15,-18 17 16,1 0 0,-1-18-16,0 18 15,1 0 1,-19 0 15,19 0-15,-1 0-16,18-18 15,-35-17 1,17 35 0,0 0 15,-17 0-15,35-18-1,-17 18 1,-19-17-1,36-1 17,-17 18-32,-1 0 31,0-17 0,1 17-31,-19-18 16,19 0 46,-1 18-46,1 0 31,-1 0-16,0 0-15,1-17 31,-1 17-32,18-18 1,-35 18 31,52 0 328,1 0-360,0 0 1,17 0 0,0 18-16,-17-18 31,-1 0-31,1 0 31,0 0-15,-18 17-1,35-17 1,-53 0 171,-17-17-171,17 17 15,1-18-15,-1 18 0,1 0-1,-1-18 79,0 1-63,1 17 94,17-18-31,0-17-63,17 17 16,1 18-16,0 0-15,17 0 0,-18 0-16,19-18 15,-19 18 1,19 0-16,-19 0 15,1-17-15,0 17 16,-1 0-16,1 0 16,-1-18-1,1 18 1,-18-17 93,-53-1-62,36 18-31,-19-18-1,19 1-15,-36 17 16,35 0 15,0 0-15,18-18 0,-17 18 15,-1 0 16,1-18 31,-19 18 16,19-17-79,17 52 235,0-17-234,0-1-1,0 1-15,0 0 16,0-1 0,0 18 46,0-17-62,0 17 47,0-17-16,0 0 94,0-1-109,-18 19 15,18-19 0,-18 1-31,18 0 16,-17-1 0,-1 1-16,0-1 31,18 1-15,-17 0-16,17-1 15,-18 1 1,1 0-1,17-1 79,0 1-78,0 0 15,0-1 0,17 1 1,36-18-1,-35 0-16,35 17-15,-18 19 16,-17-36-16,34 0 16,1 0-16,0 0 15,-17 0-15,16 0 16,-34 0-16,53 0 16,-54 0-16,36 0 15,-17 0 1,-19 0-16,1 0 15,-1 0-15,19 0 0,-19 0 16,1 0 15,17 0-31,-17 0 16,0 0 0,17 0-16,0 0 15,0 0-15,-17 17 16,0-17-16,17 0 15,-17 0 1,17 0-16,-18 0 16,19 0-16,-1 0 15,0 0-15,36 0 16,-36 0-16,-17 0 16,-1 0-16,54 0 15,-36 0-15,18 0 16,-18 0-16,36 18 15,0-18-15,-54 0 16,36 0-16,-18 0 16,-17 18-16,0-18 47,17 0-32,-17 0 32,-1 0-31,-17-18-16,18 0 15,0 18-15,-1 0 16,18 0 93,-17-17-93,0 17 78,-1-18-79,1 18 32,0 0 31,-1 0-78,-34-18 203,-19 18-187,19 0-16,-36 18 16,0-18-16,-18 18 15,1 17-15,34-17 16,-69-1-16,87-17 16,-35 0-16,-17 18 15,34 17-15,-17-35 16,18 18-1,-18-18-15,-17 0 16,34 17 0,19-17-16,-19 0 15,19 0-15,-36 36 16,0-36 0,0 0-1,35 0 1,1 0-16,-1 0 15,-17 0-15,-18 0 16,35 17-16,-52-17 31,52 0 1,-17 0-32,17 0 15,-17 0 1,0 0-16,17 0 15,-17 0 1,17 0-16,-17 0 16,17 0-16,0 0 15,-17 0-15,18 0 16,-1 0-16,-17 0 16,17 0-16,-35 0 15,35 0 1,1 0-1,-1 0 1,1 0 47,-1 0-32,-17 0 0,17 0-15,0 0 15,-17 0-15,17 0 15,1 0-16,-1 0 1,-17 0 31,17 0 62,1 0-62,-1-17-16,0 17 16,18-18-15,-35 18 46,17 0-31,36 0 343,17 18-374,-17-1-1,0-17 17,-1 0-17,1 0-15,0 0 16,34 0 0,1 0-1,-35 18-15,0-18 16,35 0-16,-36 0 15,36 0-15,-35 0 16,17 0-16,0 0 16,1 0-1,-19 0-15,1 0 16,17 0 0,0 0-16,1 0 15,-19 0-15,36 0 16,-17 0-16,-19 0 15,18 0-15,-17 0 16,0 0-16,17 0 16,-17 0-16,17 0 15,-17 0 1,34 0 0,-34 0-16,0 0 15,17 0-15,-17 0 16,-1 0-16,19 0 31,-19 0-15,1 0-1,-1 0-15,1 0 16,0 0 0,17 0-1,-17 0 1,-1 0 15,-34 0 63,-36 0-94,0 0 15,-18 0-15,36 0 16,-18 0-16,-17 0 16,17 0-16,17 0 15,-17 0-15,-17 0 16,-1 0 0,36 0-1,17 0 1,1 0-16,-1 0 15,-17 0 1,17 0 0,1 0-16,-36 0 15,0 0 1,35 0 0,0 0-16,-70-18 15,53 1-15,-36-1 16,19 18-16,-1-18 15,17 18-15,-17 0 16,36-17-16,-1-1 16,0 1-1,1 17 32,-18 0-16,17 0-15,0-18 47,-17 18-32,35-18-16,-18 18 1,-17-17 31,106 17 172,-18 0-204,17 0-15,-35-18 16,18 18-16,71-18 16,-54 18-1,-52-35-15,35 35 16,0-18-16,-18 18 15,18 0 1,-35-17-16,-1 17 16,1 0-1,0 0 1,-1 0 0,-34 0 77,-19-35-93,1 35 32,35-18-32,-53 18 15,35 0-15,-17 0 16,0 0-16,0 0 15,-1 0-15,19 0 16,-19 0-16,1 0 16,0 0-16,0-18 15,-1 18 1,19 0 0,-19-35-16,1 35 156,17-18-109,1 18-16,-1 0-31,-17-17 16,17 17-16,1 0 15,-1 0 1,53 0 296,1 0-312,-1 0 16,18 0-16,-18-18 16,18 0-16,0 18 15,-53-17 1,35 17-16,18 0 15,-35 0 17,17 0-32,-17 0 31,-1 0-31,19 0 16,-19 0-16,1 0 15,-1 0 32,-17-18 16,0 1-1,-17-1-46,-18 18-16,-18-18 31,35 1-15,-17 17-1,17-36-15,0 36 16,-17 0-16,18-17 15,-1 17 1,-17 0 0,17-18-16,0 18 0,18-18 15,-17 18-15,-1 0 16,0 0-16,18-17 16,36 17 155,-1 0-171,36 0 16,-36 0-16,18 0 16,0-18-16,0 18 15,-1-18-15,-34 18 16,17-35-16,-17 35 16,0 0-1,-1 0-15,1 0 16,0 0-16,-1 0 125,-17-17-110,-17 17-15,-19-18 16,1 18-16,-18 0 31,0-35-15,36 35 0,-19 0-1,1-18-15,17 18 16,1 0-1,-1 0 1,0 0 15,1 0-15,-1-18 31,1 18-32,-1 0 1,-17-17 0,17-1-1,0 18 1,1 0 15,-1 0 32,53 0 77,-17 0-124,35 0 0,17 0-16,-52 0 0,0 0 15,35 0-15,-36 0 16,19 0-16,-19 0 31,1 0-15,-1 0-1,1 0 1,0 0 0,17 0 15,-17 0 94,-18-35-110,-18 35 1,-17-18-16,17 1 16,0 17-16,1 0 15,-1-18-15,1 18 16,17-18 0,-53 18-16,35-17 15,0-1-15,-17 18 16,35-18-1,-18 18 1,36 0 297,35 0-298,-35 0-15,-1 0 16,19 0-16,-19 0 15,1 0-15,-1 0 16,1 0 0,0 0-1,-36-17 110,0 17-109,1-18 0,-1 18-1,-17-18-15,0 18 16,17-17-1,0 17-15,-17 0 16,17 0-16,-17 0 16,18 0-1,52 0 157,0 0-156,-17 0-16,17 0 15,0 0-15,1-35 16,-1 17-16,18 18 16,-36-18-1,1 18 1,-18-17 109,-18-1-78,1 18-47,-19-18 15,1 18-15,18 0 32,-1 0 15,36 0 109,17 0-141,-18 0-15,19 0 16,-19 0-16,1-17 16,0 17-1,-1 0 79,-34 0-31,-19 0-48,19-18 1,-1 0-1,-17 18 1,17 0 15,36 0 188,17 0-219,-17 0 16,35 0-16,-36-17 15,1 17-15,0 0 125,-18-36-93,0 19-32,-36 17 15,19 0 1,-1 0-16,0 0 15,1 0-15,-19 0 16,19 0 0,-1-18 77,89 18 48,-54 0-141,36 0 16,-35 0-16,0 0 15,-1-17 126,-17-1-125,-17 18-1,-1 0 1,0-18-1,1 18 1,-1 0 0,0-17-16,-17 17 47,17-18 31,36 18 0,0 0-63,-1 0 1,1 0 0,17 0 15,-17 0-15,-18-18-16,18 1 109,-18-19-47,0 19-46,0-1 234,-18 36-250,0-18 16,1 17-1,-1 1 1,0 0 15,1 17-15,-1-17-1,18-1 1,0 1 15,0 0-15,-18-18-16,1 17 31,17 1-15,-18-1-16,18 1 31,0 17 0,-17-35-15,-1 18 0,18 0-1,-18-1 1,-17-17-1,35 18-15,-18 0 16,1-1 0,-1 1 15,18 0 0,-18-1 16,1 18-31,-1-35-1,1 18 1,-1 0 0,18-1-16,0 1 15,-18 0-15,18-1 16,0 1-1,-17 0 1,-19-1 0,36 1-1,0 17 1,-17 0 15,17-17-15,-18 0 15,18 17-15,-18-17-1,18-1 1,-17 1 0,17-1 109,0 1-110,0 0 1,0-1-1,0 1 32,-18-18-31,18 18 0,0 17-1,-18-17 1,18-1 249,0 19-249,-17-19-16,-1 1 16,18 17 15,-17-35 78,17-35 79,17-18-173,1 53 1,-1-71-16,19 36 16,-19 0-1,1-18 1,0 53 0,-18-18-1,0-17 1,17 17-1,-17 1 17,18-1-17,-18 0 48,0 1-32,0-19 0,0 19 32,-18 34 62,18 1-94,-17 0-15,-19-1-1,19 1 32,17 0-47,-18-1 16,18 1 15,0 0-15,-18-1-16,1 1 15,17-1 1,-18-17-16,18 18 16,0 17-16,-17-35 46,-1 18-46,0 17 32,18-17-17,-17 17 1,-1-17-16,-17 17 16,17 0-16,18 1 15,0-19-15,-53 19 16,36-19-1,-1-17-15,18 18 16,0 0 0,0-1-16,-18 1 15,1 17 17,-1-17-1,0 35 0,18-36-15,-17 1 15,-1-18 16,0 35-32,18-17 17,-35-1-17,35 1-15,-17 0 16,17-1 0,-18 1-16,-17 17 15,35-17 1,-18-18-1,-35 18 1,53-1 15,0 1 16,0 0 203,35-1-219,-35 1-15,18-18 0,0 0-1,-1 0-15,1 0 16,0 0-16,-1 0 16,18 0-16,-17 0 15,0 0-15,35 0 16,17 0-1,-52 0-15,17 0 16,-17 0-16,35 0 16,0 0-16,-36 0 15,1 0-15,-1 0 16,36 0 0,-17-18-16,-1 18 15,0 0 1,-17 0-1,0 0-15,17-17 16,-18 17 0,1 0-16,0 0 15,17 0 1,0 0 0,18-18-1,-35 18-15,35-18 16,-36 18-16,1 0 15,0 0 1,-1-17 0,-34 17 140,-19 0-156,1 0 16,-18 0-16,36 0 0,-19 0 15,19 0 1,-36 0-16,17 0 15,-16 0-15,16 0 16,-17 0-16,36 0 16,-36 0-16,35 0 15,-17 0-15,0 0 32,-18 0 14,35 0-30,-17 0 15,17 0-15,0 0 0,1 0 15,-1 0-16,-17 0-15,0 0 16,-1 35 0,1-35 15,17 0-15,1 0 15,-18 18-16,17-18 1,0 17 0,1 1-16,-1-18 15,0 17 1,18 1 15,-35-18 47,17 18 79,18-1-95,0 19-46,18-36-1,0 0 1,-18 17-16,17-17 16,1 18-1,35-18 1,-35 0-1,17 18-15,-18-18 16,1 0-16,35 0 16,-35 17-16,-18 1 15,35-18-15,-17 0 16,-1 0 0,18 17-16,-17-17 31,0 0-31,17 0 15,-17 0-15,17 0 16,0 0-16,18 0 16,-18 0-1,-17 0-15,0 0 16,-1 0 0,1 0-16,0 0 31,-1 0-31,1 0 15,17 0 1,-17 0 0,-1 0-1,-17-17 142,-17 17-142,-1 0-15,-35 0 16,-17 17-1,52-17-15,-35 0 16,53 18 0,-53-18-16,36 0 15,-36 0-15,35 0 16,-17 0 0,-1 0-16,19 0 15,-36 0 1,0 35-16,35-35 15,1 0 1,-1 0 0,0 0-1,1 0-15,-1 0 32,-17 0-1,17 0-31,1 0 31,-1 0-15,0 0-16,1 0 15,-19 0 17,19 0-17,-1 0 1,-17 0-1,17 0 1,1 0 15,-1 0-15,0 0 125,18 18-110,0 0-16,0-1 1,18 1-16,17-18 16,-17 18-16,17-18 15,0 0-15,-17 17 16,35 1-16,0 17 16,-18-35-16,18 0 15,-18 18-15,18-18 16,-17 17-16,-1-17 15,0 36-15,0-36 16,-17 0 0,35 0-16,-18 17 15,0-17 1,1 0-16,17 0 0,-36 0 16,19 0-16,-19 0 15,1 0 1,17 0-1,-17 0 1,-1 0-16,19 0 16,-1 0 15,-17 0-15,-1 0-1,-52 0 126,0 0-126,-18 0-15,35 0 16,-35 0-16,18 0 16,-18 0-16,-18 0 15,36 0-15,0 0 16,0 0-16,-18 18 16,-18-18-1,36 0 1,0 0-1,-1 0-15,1 0 16,17 0 0,1 0-16,-1 0 15,1 0-15,-1 0 16,-35 0 0,35 0-16,-17 0 15,17 0 1,1 0-16,-19 0 15,19 0 1,-1 0-16,1 0 16,-19 0-16,19 0 15,-1 0 1,0 0 0,36 0 187,70 0-203,-17 18 15,-18-18-15,70 35 16,-70-35-16,-18 18 16,54-18-16,-19 17 15,1-17-15,-36 18 16,35-18-16,-34 35 15,17-35-15,17 0 16,-17 18-16,-35-18 16,35 0-1,-18 17-15,-17 19 16,-1-36-16,1 0 16,0 0-1,-1 0 110,-34 0-125,-19 0 16,-17 0-16,18 0 15,0 0-15,0 0 16,-18 0-16,0 0 16,17 0-16,-34 0 15,52 0-15,-70 0 16,35 0-16,-17 0 16,34 0-16,1 0 15,0 0-15,-1 17 16,1-17-16,0 18 15,17-18-15,1 0 16,-19 0-16,1 18 16,-18-18-1,18 17 1,0-17-16,17 0 16,0 0-16,-17 0 15,0 0-15,-1 18 16,19-18-1,-36 0-15,35 17 16,1-17-16,-19 0 16,19 0-16,-1 0 31,0 18 63,36-18-47,35 18-32,18-1 1,-36-17-1,0 18-15,53-18 16,-17 0-16,-18 0 16,53 18-16,-18-18 15,-53 17-15,0 1 16,1-18-16,-1 0 16,-17 0-16,34 0 15,-34 0 1,0 0-16,17 0 15,0 0-15,-17 0 16,0 0-16,-1 0 16,36 0-16,-18 0 31,-17 0-15,0 0-16,-1 0 15,-34 0 110,-19 0-109,1 18-1,17-18-15,-17 0 0,-35 17 16,34-17-16,-34 18 16,-1-18-1,1 0-15,17 17 16,0-17-16,35 18 16,-35-18-16,0 18 15,18-18-15,-18 0 16,36 0-1,-36 17 1,35-17 0,-17 0-16,-1 36 15,-16-36 1,16 0 0,19 0-16,-1 0 0,0 0 15,-17 17-15,0-17 16,0 0-1,17 0-15,0 0 79,1 0-33,34 0 48,19 0-94,52 0 16,18 0-16,-18 0 15,53 0-15,-18 0 16,-52 0-16,17 0 16,-70 0-16,35 0 15,-36 0-15,36 0 16,-18 0-16,-17 0 16,35 0-16,-35 0 15,35 0-15,-1 0 16,-34 0-1,0 0 1,-1 0 187,-34 0-187,-19 0-16,1 0 15,-18 0-15,-88 18 16,53 0-16,-53 52 16,70-52-16,-17-1 15,18 19-15,17-19 16,17-17-16,1 18 16,17-18-16,-17 0 15,18 0-15,-1 0 16,-17 0-16,17 0 15,-35 0-15,35 0 16,-17 35 0,18-35-16,-1 0 15,0 0-15,1 0 16,-1 0-16,-17 18 16,17-18-16,0 0 15,18 18 1,-17-18-1,-1 0 32,18 17-15,0 1-17,18-1 1,35-17-1,0 0-15,35 0 0,88 0 16,-52 0-16,-36 0 16,35 0-16,-52 0 15,-18 0-15,0 0 16,0 0-16,-36 0 16,36 0-16,-35 0 15,-1 0-15,36 0 16,-17 0-1,17 0-15,-1 18 16,19-18-16,-53 35 16,35-35-16,-36 18 172,-52-18-172,17 0 15,-35 0-15,18 0 16,-35 0-16,-19 0 15,19 0-15,35 0 16,-54 0-16,-16 53 16,34-35-16,-17-18 15,35 0-15,18 0 16,-36 0-16,18 0 16,35 0-1,1 0-15,-36 0 16,35 0-16,-35 17 15,0-17 1,36 0-16,-36 18 16,0-18-16,35 0 15,-17 35-15,-18-17 16,0-18-16,36 0 16,-19 17-16,19-17 31,52 0 109,35 0-140,19 0 16,-1 0-16,0 0 16,36 0-1,-1 0-15,-35 0 16,0 0-16,-35 0 16,-35 0-16,53 0 15,-19 0 1,-16 0-1,-19 0-15,19 0 16,17 0-16,-18 18 16,-18 0-16,19-18 15,-54 0 173,-35 17-173,18 1-15,0-18 16,-54 18-16,19 17 16,-1-35-16,-17 18 15,-53-18-15,35 17 16,-17 1-16,17 35 16,53-53-16,0 0 15,0 17-15,18-17 16,17 0-1,1 0 1,-1 18 109,36-18-94,52 0-31,-52 0 16,70 0 0,-17 0-16,17 0 15,-18 0-15,-34 0 16,34 0-16,18 0 15,-17 0-15,-54 0 16,54 0-16,-53 0 16,52 0-16,-34 0 15,-19 0-15,1 0 16,35 0-16,-36 0 16,19 0-16,-19 0 15,1 0 1,17 0-16,-17 0 15,17 0 1,18 0 0,0 0-1,-35 0 48,17 0-48,-18 0 1,1 0 234,-18-18-234,0-17-1,18 17 1,-1-17-16,1 18 16,17-1-1,-17 18 1,0-18-1,-1 1 1,-17-19 47,0 19-63,-17 17 15,-1 0-15,-53 0 16,54 0-16,-36 0 15,-18 0-15,54 0 16,-36 0-16,35 0 16,-35 0-1,36 0 1,-36 17-16,35-17 16,-17 0-1,70 36 63,0-36-62,36 0 0,-54 0-16,72 0 15,-36 0-15,17 17 16,-52-17-16,52 0 15,-34 18 1,-19-18 0,1 18 62,-18-1-63,-18 18 1,-17-17-16,17-18 16,-52 35-16,-18 1 15,-18-1 1,70-17-16,-34-1 16,17 1-16,-18-18 15,-17 17-15,71 1 16,-19 0-16,1-18 15,0 0-15,-1 17 16,-16-17-16,34 0 31,0 0-31,-17 0 16,-18 0-16,35 0 16,-17 18-16,0 0 15,17-1-15,1-17 47,-19 0 16,19 0-32,34 0 78,36 18-93,71-18-1,34 0-15,-16 0 16,-54 0-16,-18 0 16,-17 0-16,-17 0 15,-19 0-15,18 0 16,-17 0 0,0 0-16,17 0 15,18 0 1,-35 0 46,-1 0-62,1 0 16,35 0 46,-36 0-46,19 0-16,-36 18 125,-36-18-125,19 0 16,-36 0-16,18 0 15,-36 35-15,36-35 16,-36 17-16,-17 1 16,17 0-16,-34 17 15,52-17-15,-36-1 16,37 1-16,-19 17 15,18-35 1,35 0 0,-17 18-1,18-18 32,-1 18 0,18-1-16,0 1-15,70-1 0,-52-17-16,88 18 15,-36 17-15,19-17 16,-36-18-16,35 0 15,-53 0-15,36 0 16,-36 0-16,-17 0 16,34 0-16,-34 0 15,17 0-15,1 0 16,-19 0-16,19 0 16,34 0-16,1 0 15,17 0 1,0 0-16,-17 0 15,-124 0 142,35 0-142,-35 0 1,0 35-16,36-35 16,-72 0-16,54 36 15,-35-19-15,17 1 16,0-1-1,-18 19-15,18 17 32,18-18-32,-18-35 15,18 18 1,0 17-16,35-18 31,-36-17-15,19 0-16,-1 18 15,-35 0 1,53-1 0,0 1-1,-18-18-15,18 35 47,18 1-16,53-19-15,-36-17-16,35 0 16,19 53-16,-36-35 15,-18-18-15,0 0 16,-17 0-16,-1 0 31,19 0-15,-19 0-1,1 0 1,17 0-16,-17 0 125,-36 17-109,-17 19-16,0-19 15,-18 1 17,35-18-17,-17 0 1,0 0-16,-1 0 15,1 0-15,-18 35 16,18-17 0,0-18-16,17 18 15,0-18 79,-17 17-78,35 1-1,0-1 1,-18 1-16,18 17 16,0-17-1,-17 35 1,17-35-1,0 17 1,0-18-16,-18 1 16,18 17-1,0-17-15,0 0 94,0 17-78,18-35-16,-1 0 47,-17-18 406,0 1-453,0-1 47,0 0-32,-17-17 32,-1 17-47,0 18 16,1-17 15,-1-1-15,0 1 15,1 17-31,-1-18 31,-17 18-15,35-18-16,-18 18 31,1 0-31,17-17 16,-18 17 15,0-18 0,1 18-31,17-18 31,-36 18-15,1-35 0,35 17-1,-35 18 32,17-17-31,-17-18 15,17 17-31,1 18 31,-19-18-15,19-17-1,-18 17 17,17 18-32,0-17 15,-17-19 1,17 19 0,-17-1-1,-18-17 1,35 17 124,36 18-108,0 0-17,-1 0-15,54 0 16,-53 0-16,-1 0 16,36 0-1,0 18-15,-35-18 16,52 0-16,-34 0 15,34 18-15,-35-18 16,1 0-16,17 0 31,-36 0-15,1 0 0,17 0-1,-17 0-15,-1 0 16,1 0-16,0 0 15,-1 0-15,19 0 32,-19 0-32,1 0 93,-18-18-46,0 0-31,0-17-16,-35 0 16,-18 35-1,17-18-15,1 0 16,17 1-1,-17 17-15,0 0 16,17-18-16,1 18 16,-1 0-16,0 0 15,-35 0 1,36-18 0,17-17-1,-35 35 1,17 0-16,0 0 31,1-17-31,-1 17 16,0-18-1,-17 0 1,17 1 0,-17-1-1,0 0 1,17 18 15,1-17-31,17-1 16,-53-17-1,35 17 17,53 18 108,36 0-124,-1 0-16,1 0 15,-36 0-15,18 0 16,-35 0 0,35 0-16,-36 0 15,36 0-15,-35 0 0,17 0 16,0 18 0,18-18-16,-17 0 0,17 0 15,-36 0-15,19 0 16,-19 0 46,-17-18-30,-17 1-32,-1 17 15,0-18-15,-17-17 16,17 17-16,-17 18 15,17-18-15,-17 18 16,0 0-16,-53-17 16,35-1-16,0 0 15,0 1-15,-18 17 16,1 0-16,52 0 16,-35-18-1,36 18 32,-1-17-31,0 17 15,1-18 16,-1 0-16,0 18-15,-17-35-1,35 17 1,-18 18-16,1-17 16,-1 17-1,1-18-15,-1-17 16,0 35-16,1-18 15,17 0 1,-18 1-16,18-1 63,0 1 46,18 17-93,-1 0-1,36 0-15,18 0 16,-1 35-16,-52-35 15,17 0-15,18 17 16,-35-17 0,17 0-16,-17 0 31,-1 0-31,1 0 47,-71 0 31,18 0-62,-18 0-16,-18-17 15,54 17-15,-19-18 16,1 18-16,0-35 15,35 17 1,-18 18-16,1 0 31,-1-17-15,-17 17 0,35-18 77,0-17-77,17 35 0,1-18-1,0 18 1,-1-18-1,-17 1 1,18 17-16,-1-18 16,-17 1-1,18 17 1,0-36 0,-18 19 46,0-1-31,0-17 1,-18 17-32,0 18 15,-17-18 1,18 1-1,17-1-15,-36 18 32,1-17-17,0 17 142,17 0-126,0 0 16,1 0-32,17 17 1,-18 1 0,1-18-1,-1 17 16,18 1 1,0 0-1,0-1-15,0 1-1,0 0 1,0-1-16,0 1 31,0 0-31,0-1 16,0 1 15,0 35-15,18-53-1,-18 17 1,0 19-1,17-1 1,1 0 0,-18-17 15,0 17-31,17-17 16,1-1-16,0 1 15,-18 0 1,0-1-1,17 1-15,1-18 32,0 18-17,-18 17 1,17-35 0,1 18-16,-18 17 31,35-18-16,-35 1 1,18 0-16,-1-18 16,1 53-1,0-36 1,17 1-16,-17 0 16,-1-1-1,1 1-15,0-1 16,-1 19-1,1-19-15,0-17 16,-1 18 0,-17 0-1,18-18 1,17 17 0,-70-17 109,-36 0-110,54 0 1,-1-17-16,0-1 15,1 0-15,-19 18 32,19-17 15,17-1-47,-18 0 15,0 18 1,1-17-16,-1-1 15,1 18 1,17-17 0,-18-19-1,18 19 1,-18-1 0,1 0-16,17 1 31,-18 17 16,-17-36-32,17 19 17,18-1 14,-18 1-30,1-19 31,17 19-31,-18-1-1,18 0 188,0 36-203,18-18 32,-1 35-32,19 1 15,-19-19 48,-17 18-48,18-35 1,-18 18-16,18 17 16,-1 1 15,1-1 0,0 0 0,-18-17-15,0-1 15,0 1-31,17 0 31,1 35 16,-1-36-15,-17 19-1,0-19-16,0 1 1,0 17 0,18-35-16,-18 18 15,0-1 1,18 1 0,-18 0-16,0-1 15,17-17 1,-17 36-1,18-19-15,0 1 47,-1 0-31,1-1 15,0 1-15,17-1-1,-35 1 1,18 0 31,-1 17-31,1 18-1,-1-53 1,-17 18-1,36 17 1,-36-18 0,0 1-16,17 0 15,-17-1-15,18 1 16,0 0 0,-18-1-16,17 1 15,-17 0-15,18-1 31,0 1-31,-18-1 32,17 1-17,1-18 17,17 35-17,-35-17 1,18 0-1,-1-18 32,1 35-15,0-17-17,-1-18 1,1 17-1,17 19 1,-17-19 0,-1 1-1,36 17 1,-35-17 0,0-1-1,-18 1 1,17 0-1,1-1 1,0 1 47,17 0-48,-35-1 1,18-17-1,17 18 1,-35-1 0,35-17-1,-17 0 1,-18-35 171,0 18-171,-18-19-16,0 1 16,1 17-16,17 1 15,-35-36-15,17 18 16,-17-1 0,17 1-16,-17-18 15,35 35-15,-36-52 16,36 35-16,-35-18 15,17 0-15,-17 35 16,18-35-16,-1 0 31,18 36-31,-18-19 32,1 1-32,-1 17 15,18-17-15,-18-18 16,1 18-1,-19 0-15,19-36 16,-1 18-16,-17 0 16,35 18-16,-18 17 15,1-35-15,-19 18 16,1-18 0,35 36-16,-35-19 15,35 19 1,-18 17-16,18-18 15,-17-35-15,-19 18 16,19 17-16,-1 1 16,18-1-16,0-35 15,-35 18-15,17 17 16,0 0-16,18 1 16,0-1-16,0 1 15,-17-1-15,-1 0 16,0 1 46,1-1-62,-18 0 16,35 1 0,-18-1-1,0 18 16,18-18-31,-35 1 16,17-1 0,1 18 15,-19 0-15,19-17 15,17-1 0,-18 0 0,-17 18-15,35-17 0,-53-1-1,53 0-15,-18 18 31,18-17 141,18-1-172,0 18 16,-1 0 0,1 0-16,17 0 15,-17-35-15,17 35 16,-17 0-16,-1 0 15,1 0-15,0 0 16,17 0-16,-17 0 16,-18-18-16,17 18 15,18-17-15,1-1 63,-36 0-32,0 1-15,-18-1-16,-35 18 15,53-18-15,-35-17 16,-36-18-16,36 35 16,0-17-16,-18 18 15,35-19-15,-35 19 16,18-19-16,17 19 15,1-1-15,34 18 141,19 0-141,17 0 16,-36 0-16,19 0 15,-1 0-15,18 0 16,-36 0 0,36 0-16,-17 0 0,-1 0 15,35 18 1,-34-18-16,17 0 15,-36 0-15,1 0 16,17 0-16,-17 0 16,-1 0-16,-34 0 125,-1 0-125,-35-18 15,0-17 1,36 35 0,-1 0-16,-17-18 15,17 18-15,18-17 16,-18 17 31,36 0 109,53 0-156,-36 0 16,36-36-16,-19 36 15,19-17-15,-18 17 16,0-18-16,-36 18 15,1-18 1,-18-17 47,0 17-63,-18 18 15,-17-35-15,-18 18 16,18-1-1,-36 0-15,36 18 16,-18-35-16,18 35 16,17 0-16,-35 0 15,36 0-15,-1 0 16,-35-18 0,36 18 15,-19 0 0,36-17-15,-17 17 15,-1-18-15,0 18-16,1 0 15,-1-18 1,0 18-1,1 0 17,70 0 186,-36 0-202,54 0-16,-1 0 16,-17 0-16,-17 0 15,17 0-15,-36 0 16,36 0-16,-35 0 16,-1 0-1,36 0-15,0 0 16,-35 0-1,35 0 1,-36 0-16,1-17 16,17 17-1,-17 0 1,-18-18 31,0-35-16,-53 53-15,18-17-16,-36-19 15,18 19 1,0 17-16,18 0 16,35-18-16,-17 18 15,-1 0-15,0 0 16,-35-35-16,71 35 172,0 0-157,52-36-15,-17 36 16,0 0-16,-18-17 16,1-1-16,16 1 15,-34-1-15,0 18 16,-1 0-16,19 0 15,-1-18 1,-17 18-16,-18-17 31,0-1-15,-53 0 0,0 18-1,-18 0-15,18 0 16,18 0-16,0 0 15,-36 0-15,54 0 16,-1 0-16,-17 0 16,17 0-1,53 0 126,1-17-141,-1-1 16,0 0-16,-17 18 15,35-17-15,-18-1 16,0 18-16,0-17 15,18 17-15,-35-18 16,35 0-16,-18 1 16,-17-1 62,-36 18-47,1 0-31,-19-18 16,1 18-1,17 0 1,-17 0-16,17-17 31,71-1 79,-17 18-110,-19-18 15,1 18-15,35-17 16,-18-1-1,0 0 1,-17 1 0,0-1 62,-18 1-31,0-1-32,0 0-15,-18 1 16,0 17 0,1 0-16,-1-18 15,0 0 95,18 1-95,0-1 1,0 0-1,0-17 17,18 0-32,0 35 15,-1-18 1,-17 1 0,18-1-1,-71 53 298,53-17-313,-18 17 31,-17-35-31,35 18 16,-17-18-16,-1 17 15,0 19-15,1-36 16,-1 35-16,-35 18 15,35-18-15,1-17 32,-18 17-1,17-17-15,18-1-1,-18 1-15,-17 17 16,35-17-1,-18 17 17,1-17-1,17 0-31,-18-1 16,0 18-1,-17 18 16,18-53-31,-1 18 16,18 0-16,-18-1 16,-17-17-16,17 36 15,1-19 17,-1 1-17,18-1 1,-18 1-1,1 0 1,-1 17-16,-17 0 31,17-17-15,18 0 15,-17-1 16,-1 1-16,0-18-15,18 17 0,0 1-1,-17-18 1,17 35-1,-18-17-15,0 0 16,1-1 0,17 1-1,-18-18 1,18 18 0,0-1 15,-18 1-31,1-18 62,-1 18-62,18-1 16,-17 18 0,-19 1-1,19-36-15,17 35 16,-18-17-1,0-18 1,1 17 0,-1 1 15,0 17-31,-34 0 31,52-17-15,0 0-1,-36-18 220,19 0-204,-1 0 47,-17 0-62,35 17-16,-18-17 62,0 0 95,36 0-126,0 18-16,35-18 17,-36 0-17,1 35 1,0-35 0,-1 0-1,1 0-15,17 0 63,0 18-48,-17-18 63,17 18-78,-35-1 16,18-17 15,17 18-15,-17-18 0,-1 0-1,1 17-15,0-17 16,-1 18-1,36 0 17,-35-1-32,-18 1 15,35-18 1,-17 18 0,-36-18 109,1 0-125,-19 0 15,19 0 1,-1 0-1,-17 0-15,-1-18 16,36 0-16,-35 1 16,18 17 31,-19-18-16,1-17 16,17 17-32,1 18 1,-1 0-16,18-17 16,-35 17 15,17-18-31,1 18 62,-1-18-62,-17 1 47,-18 17-16,53-18 94,0 36 141,17-1-266,1 1 16,0 0-1,-18-1 1,17-17 0,1 18 15,-18-1-16,18 1 1,-1-18 15,1 18-31,-18-1 16,17-17 0,1 0-1,0 18 1,17-18-1,-17 35-15,-1-17 16,19-18 0,-36 18-1,17-18-15,18 17 16,-17 19 0,0-36-1,-1 17 1,1-17-16,0 18 15,-1-18-15,-17 17 16,36-17 0,-19 18-1,1 0 1,17-18 109,-53 0-78,1 0-47,-1-36 15,1 19-15,-19 17 16,19 0 0,-1-18-1,18 1-15,-35 17 16,17-18-16,18 0 16,-53-17-1,36 35 1,17-18-16,-18 1 31,-17-1 0,35 0-15,-18 1 0,0-1-1,1 18 1,-1-18-1,0 1 1,1-1 0,-18 18-1,17-17 1,-17-1 15,17 0 0,0 18-15,-17-17 47,17 17-32,1-18-16,17 0 79,-18 18-63,18 18 141,18 0-156,-18-1 0,0 19-1,17-36-15,1 17 16,-18 1-1,18-1 1,-1-17 0,1 0-16,0 0 15,-1 18 1,1 0 0,-18-1-16,18-17 15,-1 18 16,1 17 16,-1-35-15,19 18-1,-1 0 16,-17-1-16,-1-17-31,-17 18 31,18 0-15,0-1-1,-1-17-15,-17 18 16,18-1 0,-1-17-1,1 18-15,0 0 16,-1-1 0,1 1-1,17 0-15,-17 17 16,0-17-1,-1-18-15,36 0 16,-53 17 0,35 18-16,1-17 15,17-18 1,-18 18 0,-35-1-16,35 1 15,-17-18-15,-1 18 16,19-18-16,-19 0 31,1 0-31,17 0 16,-17 0-1,35 0-15,-18 0 16,18 0-16,35-36 16,-53 19-16,-17-1 15,35 0-15,-35 1 16,-1-1-1,36 18-15,-35 0 0,0-17 16,34-19 0,-16 19-16,-19 17 15,19-18-15,-1 0 16,18 1-16,-36-1 16,54 0-16,0 1 15,-36-18-15,0 17 16,18-17-16,0 17 15,-35 0-15,-1 1 16,-17-19 47,-17 19-48,-1-1-15,-35 18 16,18-18-16,-1 18 15,1-17 1,-18-1 0,36 18-16,-19 0 15,1-17-15,-18 17 16,36 0 0,-36 0-16,35 0 15,0 0-15,1 0 16,-36-18-16,0 18 15,35-18 1,-35 1-16,18-1 16,-18 18-16,35 0 15,-34 0-15,16 0 16,19-18-16,-19 18 16,19 0-16,-19-35 15,19 35-15,-18 0 16,-1 0-16,1 0 15,0 0-15,17 0 16,-17 0-16,0 0 16,-1 0-16,1 0 15,-18 0-15,35 0 16,-52 0-16,17 0 16,35 0-16,-35 0 15,36 0 1,-1 0 62,-17-18-62,17 18 15,1 0-16,-1 0 1,0 0 0,-17 0-1,35-17 1,-18 17 0,1 0-1,17-18 1,0 1 124,-18 17-124,18-18 62,0-17-78,0 17 63,-18 0-32,18 1 0,0-1-15,0 0-16,0-17 31,0 18-31,18 17 16,-18-18-16,18 0 15,-1 18 1,-17-17 0,0-1-1,0 0-15,18 18 16,0-17-1,-18-1 1,17 18 15,1-18-15,0 1 15,-1-19-15,1 19-1,-1 17 1,1-18 0,0 1-16,-1-1 31,19 0 16,-19 1-16,-17-1-31,18 18 31,0-18-31,-1 1 32,1-1-17,-18 0 16,35 1 1,-17-1-1,-1 1 0,-17 34 141,-17-17-156,-19 35-16,36-17 15,-52 17 1,34-17-16,18 0 16,0-1-1,0 1-15,-18-18 16,-17 18-16,35-1 31,-18 18-15,-17 1-1,17-1-15,1-17 16,-18 17-16,-1 0 31,19-17-31,-1 0 78,0-1-62,1 1 0,-1 17-1,-35 18 1,18-35 31,17-1-16,18 1-15,-17-18-16,-1 0 31,0 18-31,18-1 47,18-17 156,35 0-188,-35 0 1,17 0 0,-18-17-16,19-19 15,-19 36-15,1 0 16,-18-17 0,35-19-16,-17 36 15,-18-17 1,18-19-16,-1 36 15,18-17 1,-35-1-16,36-35 16,-1 36-16,-17-19 15,-1 19-15,1-1 16,0 0-16,-1 1 16,1-1-16,-1 0 15,-17 1 16,18-1-31,0 1 32,-1-1-17,-17 0 1,36-17 0,-19 17-16,-17 1 15,18-1 1,17 0-1,-17-17 1,-18 18-16,18-1 16,17 0-1,-35-17-15,35 17 16,-17 18-16,-1-17 16,-17-1-1,18 0 16,0 1 16,-18-18-15,17 17-17,1 0 1,0 18 15,-18-17-31,52-19 16,-16 19-1,-19 17-15,19-18 16,-1-17-16,-35 17 16,35 18-16,-35-18 15,18 1 1,-1 17-16,1-18 15,17 18 17,-17 0-17,0 0 63,17 0-62,36 0 0,-36 0-16,-18 0 15,19 18-15,-1 17 16,0 0-16,1 1 16,-19-19-16,1-17 15,17 0-15,-35 18 16,35-18-16,-17 0 15,35 0 1,-18 0-16,36 0 16,35 0-16,88 0 15,-71-18-15,18-52 16,-70 52-16,70-35 16,-71 18-16,-17 35 15,0-18-15,-35 18 16,0 0-16,34 0 31,19 18-15,-36-18-16,53 18 15,-52-18-15,87 0 16,1 0-16,-89 0 16,18 0-16,0 0 15,-18 0 1,-17 0 15,-18-18 110,0 0-16,0 1-110,17-1 1,1 18 0,0 0-16,-1 0 15,1-18 1,0 1 93,-1 17-109,1 0 47,-18-18 62,0 0-109,0 1 16,0-1 0,0 1 31,0-1-47,0-17 62,17 35-62,1-18 31,0 0 1,-1 18-1,1-17-16,0 17 1,-1 0 0,1 0-1,0-18 1,-1 0 15,1 18 63,0 0 187,-18 18-265,-18 35-16,-17-18 15,17 1 1,0-19-16,1 1 16,-1 17-16,0-17 15,-17 17-15,35-17 16,0-1-16,-18 1 16,18 17-1,-17-35-15,17 18 16,-18-1-16,1 1 15,-1-18-15,18 18 16,-35 17-16,17-35 16,18 18-1,-18-1-15,-17-17 16,35 18-16,-18 0 16,-17 17-1,18-35 1,-19 18-1,19-1-15,-1 1 16,0-18-16,1 17 16,-1 1-1,0-18 17,1 18 14,17-1-14,0 1-1,17 0-15,1-18-16,0 35 15,-1-35-15,19 0 16,-1 0-16,-17 0 15,17 0-15,-18 0 16,1 0-16,0 0 16,17-18-16,-17 18 15,-1 0 1,19 0-16,-19 0 31,1 0-31,-1 0 453,-17 18-453,0 0 16,-17-1 0,-18 1-16,17-1 15,-17 1 1,35 0-16,-53-1 15,35 1-15,-17 0 16,0-18-16,35 17 16,-18-17-16,-17 18 15,35 0-15,-36-1 16,1-17 0,17 0 15,-17 18-31,35-1 15,-17-17 1,-1 18-16,-17-18 31,17 0-31,0 0 16,-17 0-16,17 18 16,1-18 46,-19 0-62,36 17 16,-17 1-16,-1-18 15,1 0 48,17 18-16,17-1-47,1-17 15,-1 18-15,1-18 16,0 0 0,-1 0-1,1 0-15,0 0 16,17 0-1,-17 0-15,-1 0 16,19 0-16,-19 0 16,18 0-16,1 0 15,-19 0 63,1 0-62,0 0-16,17 0 31,-17 0 63,-1 0 15,36 0-46,-35 18 46,-54-1 32,19 1-125,-54 17-1,54-35-15,-19 18 16,-34-1-1,52 1-15,-17 0 16,17-18 15,-35 17-15,36-17 0,17 18-1,-53 0-15,35 17 16,-17-35-1,0 18-15,17-18 32,18 17-32,-35 1 15,17-18 1,18 17 0,-18 1 15,1-18 0,17 18-15,0-1 62,0 1-78,17-18 31,1 0-31,0 0 16,17 0-16,-17 0 15,-1 0-15,18 35 16,1-35 0,-1 0 15,-17 0-16,-1 18 17,19-18-1,-19 0 172,1 0-156,0 0-16,-1 18-15,-34 17 156,-1-35-172,0 17 15,1-17-15,-19 0 16,19 0 0,-54 18-16,53-18 15,-34 53-15,34-35 16,0-18-1,1 0 1,-1 0 0,0 0-1,-17 35 1,17-17 0,1-18 46,34 53 1,1-53-48,0 17-15,-1-17 16,1 0-16,17 0 15,-17 18 1,0-18 15,17 0-15,-35 17-16,17 1 16,19-18-1,-36 18 220,-18-18-235,0 17 15,-34 19 1,16-19-16,19-17 15,-1 0 1,0 0-16,1 18 16,-19-18 15,1 35-31,18-17 16,-1-18-1,0 0-15,1 0 16,-19 0 31,36 17-32,-35 19 17,17-36-32,-17 17 15,18 1 1,17 0-16,-18-18 15,0 0-15,1 17 16,-1 1-16,0-18 16,1 18-16,-1-1 15,0 1-15,1-18 16,17 17-16,-18-17 16,0 18-1,1 0 1,17-1-1,-18-17 17,1 18-17,-1 17-15,-17-35 16,17 18 0,-17 0-1,17-1 1,0 1-1,1 0 1,17-1 15,0 1 1,0 17-1,17-35-16,1 18-15,0-18 16,-1 0-16,19 0 16,-19 17-16,1-17 47,0 0-32,-1 0 1,36-17-16,-35 17 15,-18-18 1,17 0-16,1 1 16,-36 34 234,18 1-235,-17-18 17,-19 18-17,36-1 1,-35 1-16,0 35 15,35-35-15,-18 17 16,-35 0-16,18 0 16,-18 36-16,36-36 15,-19 0 1,19 18-16,-1-35 16,-17 17-16,17 1 15,0-19-15,18 1 47,0 0-31,0-1 31,0 1-47,-35-1 15,35 1 1,0 0 31,0-1-32,-17 19 1,17-19 0,-18 19-1,18-19 1,0 1-1,0 17 1,0-17 78,0-1-79,0 1 1,-18 17 0,-17-17-1,35 17-15,-18-17 0,1 17 16,-1 18-16,0 18 16,1-71-1,17 17 1,-18 19-16,18-89 250,0 35-250,0-35 15,0-18-15,0 54 16,0-54-16,0 36 16,18-36-16,17 36 15,-35 0-15,0-18 16,18 35-16,-1-17 16,1-18-16,0 18 15,-1 0-15,-17 17 16,0-17-16,18 17 15,17-35-15,-35 35 16,18 1-16,-1-18 16,1-18-1,-18 35 1,18-17-16,-18 17 16,0-17-16,17 17 15,-17 1-15,18-36 16,0 35-16,-18 0 15,17-35-15,1 18 16,0 0-16,-1-18 16,18 0-1,-17 53-15,-18-53 16,0 18-16,18 17 16,-18 1-16,17-19 15,19 1-15,-36 0 16,17 17-16,1-35 15,0 0-15,-18 0 16,17 36-16,1-54 16,-1 18-16,36 0 15,-53 36-15,18-19 16,0 19 0,-18-1-1,0-17 1,17 17-1,1 18 1,-18-17-16,18-1 16,-18 0-16,17-35 15,19 36 1,-19 17-16,-17-53 16,53 0-16,-35 35 15,-1-52-15,19 17 16,-19 0-16,1 18 15,0-1-15,-1-17 16,-17 0-16,18-17 16,-1 52-16,1-35 15,-18 36-15,35-19 16,-17-16-16,0 16 16,-18 19-16,17-54 15,1 18-15,0 0 16,-1 18-16,1 0 15,35-18-15,-36 0 16,1 0-16,35-18 16,-53 54-16,18-54 15,-18 36-15,17 0 16,19-18-16,-36 35 16,0 0-1,-18 18 141,18 18-140,-18 17-16,-17 1 16,35-1-16,-18 0 15,1-17-15,17 35 16,-36-36-16,19 36 16,-1-53-16,18 18 15,0 17-15,-35 18 16,35-35-1,0-1 32,0 1-31,-18-18 0,18 35-1,-17-17 1,17 17 46,0-17-46,-36 17 0,19 36-1,-1-54-15,18 19 16,-18 52-16,-17-53 15,0 53-15,0 18 16,17-71-16,-17-17 16,17 35-16,0-18 15,1 18-15,-1-53 16,0 35-16,18-17 16,-17-18-16,-1 18 46,18-1 48,-17 1 16,-1-18-1,0 0 344,18-35-437,0-1-16,0 19 15,0-18-15,0-1 16,0-17-16,0 0 16,18 18-16,-18 0 15,0-18-15,0 35 16,0-35-16,18 0 15,-18 36-15,0-18 16,0 17-16,0-17 16,0-36-16,35 18 15,0 18-15,-35 0 16,53-54-16,-35 36 16,-1 36-16,1-36 15,17 18 1,0-18-16,18 0 0,-35 0 15,0 0 1,-1 35 0,-17-17-16,18 17 15,0 18-15,-18 18 94,-18 53-78,-53 34-16,18-16 15,18-1-15,-53 35 16,-35 18-16,34-35 16,54-35-16,-18 35 15,18-36-15,0-35 16,17-17-1,18 0 1,0-36 140,18-17-156,17-36 16,18 18-16,-18 0 16,0 1-16,-17 16 15,35-17-15,-18 0 16,0-17-16,18 70 15,-35-53-15,35 0 16,0 0-16,-36 18 16,19-18-16,-1 18 15,18-18-15,-35 17 16,17 19-16,-18-18 16,36-18-1,-35 35-15,17-35 16,-35 35-1,18 1-15,17-1 16,-17-17 0,0 17-1,17 1-15,0-36 16,-35 35-16,18 0 16,17 1-16,18-19 15,-35 1-15,34 0 16,19 17-16,-36-35 15,18 36-15,-35-1 16,35-35-16,-36 36 16,19-1-16,-36 0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28:05.90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26405 9190 0,'0'17'94,"-17"-17"-63,-1 18-15,0-18-1,1 0-15,-1 0 32,1 18-17,-1-18 1,0 0 0,1 17-16,-1-17 31,0 0-16,1 18 1,-19-18 31,19 0-16,17 18-15,-18-18 31,-17 17-32,17-17 32,1 0 0,-1 18-31,-17 0 15,17-1 31,0-17-15,1 18-31,-1 0 0,1-1-1,-19 18 1,36-17-1,-17-18 1,-1 35 31,18-17-31,-35-18-1,-1 35 48,36-17-48,-17 0 1,-19-18 15,36 17-15,0 1-1,-35-1 1,18 1-16,-1 17 31,-17 1-15,17-36 0,0 0-1,-17 17-15,17 1 63,18 0-16,-17-18-16,-1 52-16,-17-34 17,17 0 15,18-1-32,-17-17-15,-1 18 16,18 0-16,-18-1 15,1-17 1,-1 36 0,0-19 15,1-17 0,17 18-15,0 0-1,-18-1 48,1 1-32,-1-1 0,0-17-15,1 18 0,-1-18-1,0 18 1,1-18 0,-1 0-16,0 35 31,-17-17 31,17-18-46,1 17 31,-1-17-32,-17 36 17,17-19-32,1-17 15,17 18-15,-36-18 16,1 35 0,35-17-16,-18-18 31,1 17 0,-1 1-15,1-18 15,17 18 0,-18-1-31,0 1 16,1 0-1,-1-1-15,18 1 32,-18-18-17,1 0 32,-1 17-47,18 1 16,-18-18-16,1 18 15,17-1 17,-18 1-17,1-18 1,17 18 0,-36 17-16,19-17 15,-1 17 1,-17 0-16,17-17 15,0-1 32,1-17-31,17 18-16,0 0 47,0-1-32,-18 1 1,0-18 15,18 18-15,-17-1-16,-1 1 16,1 0-16,-1-1 15,0 1 1,1-1-16,17 1 31,-18 17 0,0-35 16,1 0-16,17 18 1,0 0-17,0-1 1,-18-17 0,18 18-1,-18 0 1,18-1 15,0 1 16,-17-1-31,-1-17-16,18 18 15,-17 0-15,-1 35 31,18-36 1,-35 1-17,-1 17 17,36-17-1,-17 0 0,-1-1-31,18 1 16,0-1-1,-18 1 1,1-18 15,17 18-15,0-1-1,-18 1 17,1-18-17,-1 18 32,18-1-47,-18 1 31,1 0-31,-1 17 16,18-18 0,-18 19-1,-17-1 17,35-17 14,0-1 1,0 1-47,-18 0 16,1-18-16,-1 17 31,18 18-31,-18-35 16,1 18-1,-1 0-15,18-1 32,0 1-17,-35 0 1,17-18 109,-35 35-109,53-17-16,-53 17 15,36 0 16,-1 0 32,18-17 15,-17 0-47,-1-1 1,18 1-17,0 0 1,0-1-1,-18-17-15,1 36 16,-19-1 0,19-18 15,-1 1 0,18 0-15,0 17-1,0-17 1,-18-18-16,1 17 16,17 19 15,0-19 0,-18 1 0,18 17-15,-35-17 0,35-1 31,-18 1-32,18 0 16,-17 17-31,17-17 32,-18 17-17,18-17 32,0-1 16,0 18-16,-18-17-1,1-18 1,17 18-47,0-1 16,0 1 62,0 17-47,0-17 1,0 0-17,0-1 16,-18 1 16,18-1-15,0 1 46,0 0-16,0-1-31</inkml:trace>
  <inkml:trace contextRef="#ctx0" brushRef="#br0" timeOffset="6333.116">26282 10142 0,'-18'0'156,"-35"0"-125,36 0 0,-1 0-31,-17 0 16,17 0 0,18 18-1,-35-18 1,17 0-16,18 18 15,-35-18-15,0 17 16,17 1 0,0-18-1,1 18 1,-18-1 0,17-17 15,0 18 0,1-1 0,-1 1 1,0-18-32,1 18 15,-1-1 1,0-17 15,1 18-31,17 0 16,-36-1 15,19 1 0,17 0-31,-18-18 16,-17 17 31,35 1-47,0-1 31,0 1-15,-35 17-1,17-17 1,0-18-1,1 18 1,17-1 15,-18 1-15,0 0 0,18-1-16,0 1 15,-17-18 1,-1 18 15,1-1 0,17 1 1,0-1-32,-18 1 15,-17-18 1,35 18 31,-18-1-16,0-17-15,1 18-1,-1-18 16,0 18-15,18-1-16,-17-17 16,-36 18-1,53 0 1,-18-18 0,1 17 15,-1-17 0,0 18 0,1-1 1,17 1-17,-36-18 16,1 18 1,35-1-17,-18 1 1,1-18 0,-1 35-1,1-17-15,-1-18 16,18 18 15,-35-1 0,17 1 1,0-18-1,1 17 0,-19 19 0,19-1 1,-1 0-17,1-35-15,-1 18 16,18 0-1,-18-1-15,1 1 94,-1 0-78,0-1 15,18 1 0,-17-1-15,-1 1 0,18 0-1,-18-18 1,1 17-1,-1-17-15,1 18 16,-1 0-16,0-18 16,18 17 15,-35 19 16,17-19-32,18 1 32,0 17-47,-17-17 32,17-1-17,-18-17-15,0 18 16,18 0-1,0-1 1,0 19 47,-17-36-48,17 17 16,0 1-15,-18-1-16,18 1 16,-18 0-1,1-1 1,-1-17 0,18 18-1,-17 17-15,-1-35 16,0 18 15,18 0-15,0-1 62,-17 19-63,17-19 1,0 1 15,-36-1-15,36 1 15,0 0-31,-17-1 16,17 1-1,0 0-15,-18-1 32,0 19-17,1-19 1,17 1-16,-18 17 31,18-17 0,-17-18-31,-1 35 16,0 18 15,1-53-15,17 18 15,0 17-31,-18-18 16,18 1 46,-18 0-30,18-1-17,-17 1 1,-1 0 15,18-1-15,0 1-1,-18 17 1,1 1 0,17-19-1,-18 1 16,18-1-15,-17 1 15,-1 0 16,18 17-16,-18 0-15,1-35 0,-1 36 15,0-19-31,1 1 16,-1 17 15,18-17 16,0-1-47,0 1 78,0 0-63,-18-1 1,-17 54-16,35-54 31,-18 19-31,1-36 16,17 17-16,0 1 16,0 0 15,0-1 0,0 1 0,0 17 1,0-17-17,-35 0 1,35 17 78,0-18-48,0 1-46,0 17 32,0-17-17,0 0 1,0 17-16,0-17 16,-18-1-16,18 1 15,0-1 1,0 1-1,0 0 32,0-1-31,0 1 46,0 0-15,0-1-15,0 1-17,0 0-15,0-1 16,-18 18-1,18-17 17,0 17 15,0-17 46</inkml:trace>
  <inkml:trace contextRef="#ctx0" brushRef="#br0" timeOffset="9398.0299">23230 12806 0,'18'0'94,"0"0"-79,-18 17 17,17 1-1,-17 0-31,0-1 16,0 1-1,18 17 16,-18-17-15,0 0 15,0-1-15,0 1 0,0 17-1,18-35 1,-18 18 31,17-1-32,-17 1 17,18 0 14,-18-1-14,0 1 15,0 0-32,18-1 1,-1-17 46,-17 18-46,0 0 15,18-18-15,-18 35 31,0-18-47,17-17 15,1 36 17,-18-19-1,18 1 0,-1 17 47,-17-17-47,18 0 1,-18-1-17,18 1 17,-1-1-1,-17 1-16,18-18 17,0 18 15,-1 17-32,1-17 16,-1 17-31,1-17 16,0-1 0,-1 1 234,1-1-235,0-17 1,-1 18 0,-17 0 109</inkml:trace>
  <inkml:trace contextRef="#ctx0" brushRef="#br0" timeOffset="17281.2219">25153 10918 0,'18'-17'47,"-18"-1"-16,17 1 79,1-1-95,-18 0 17,18 1 15,-1-1-47,-17 0 62,18 1-31,0-1 47,-1 18-62,1 0 0,17-53 46,0 36-15,-35-1-31,18 18-1,17 0 32,1-35-16,-36 17 16,17 0 31,-17 36 47,0 0-109,-17 17 0,-1-17-16,0-18 15,1 17 1,17 1 15,-36-18-15,19 17-16,17 1 31,-36 0-15,-16 17 31,34-17-32,0-18 32,1 17-31,-1-17-16,18 18 15,-18 0-15,-17-18 32,35 17-17,-18 1 1,-17-1-1,35 1 17,-35 0-17,17 17 17,1-17 14,-1-1-30,0 1 31,1 0-31,-1-1 15,0 1 0,18-1-15,-17 1-1,-1 0 1,18-1 0,0 1-16,-35 17 15,17-17-15,1-18 16,17 18-16,0-1 78,-18 1-62,0-18 15,18 18 47,-17-1-62,-1 1 62,0 17-47,1-35-15,-1 18 15,0 17-16,18-17 1,-17-1 0,-1-17 109,18-17-110,0-19 1,0 19 31,18-1-32,-18 0-15,0 1 16,0-1 0,0 1 15,17 17-15,-17-18-16,18 0 15,0 1 16,-1-1 1,1 0-17,0 1 1,-1-1-16,1 0 16,17 18 15,-17-17-16,-1 17 32,1-18-15,17 0-17,-35 1 126,0-1-16,-17 36-110,-1-18 1,0 35 0,1-17-1,-1-1 17,18 1-1,-17-18-31,-1 18 31,18-1-15,-18 1 15,1-18-15,17 18-1,-18-1 1,0-17-1,1 36 1,17-19 0,-18 1 31,-17-1-47,35 1 31,-18 0 0,18-1 16,-17 1 0,17 0-16,-18-1-15,18 1-1,-18-18-15,1 35 16,-1-17 0,0-1 46,1 19-62,-1-19 31,0-17-31,18 18 32,-17 0-17,17-1 48,0 1-32,0 17-15,-18 0 15,18-17-16,0 0 1,0-1 0,0 1-16,-18-18 15,18 18 1,-17 17 0,-18-17-1,17 17-15,18-17 47,0-36 172,0-35-188,0 35-15,0 1-1,0-1 1,0-17 0,0 17-16,0 0 15,0 1-15,0-1 31,0-17-15,0 17 0,0 1-16,18 17 15,-18-18 1,0 0 0,17 1-16,-17-19 31,0 19 0,18-1-15,17 1-1,-17-1 1,-18 0-16,17 18 16,1-17-16,0-19 15,-1 36-15,1-17 16,-18-1-16,18 18 15,-1-18 1,1 1 0,0 17 77,-1 0-30,1-18-47,-1 1 15,1-19 0,-18 54 157,0 0-157,0-1-31,0 1 15,0 17 17,0-17-32,0-1 15,-53 36 32,36-35-31,17 17-1,0-17 1,-18-18 15,-17 35-15,35 0 15,-18-35-15,18 18-16,-35 0 15,-1 17 1,19-17 0,-1-18-16,0 17 31,18 1-15,-17-18-16,-1 17 15,1 1 16,-1 0 157</inkml:trace>
  <inkml:trace contextRef="#ctx0" brushRef="#br0" timeOffset="24923.9304">26441 9225 0,'-18'0'94,"0"0"-94,1 0 16,-1 0 15,-17 0-15,17 18-1,1-18 1,-1 0 15,0 0 16,1 0-47,17 17 16,-18 1-16,0 0 31,1-1 0,-1-17 47,0 0-62,1 0-1,-1 0 1,18 18-16,-17-18 31,-1 0 47,0 0-62,1 18 15,-19-18 47,19 0-31,-36 17 0,35 1-16,-17 17-15,0-35 0,17 18-1,-17-18 1,35 17 15,-36 1-15,1 17-1,17-17 1,1-18 0,-1 18 46,1-1 1,-1-17-63,18 18 15,-35 17 1,17-17-16,0-1 16,-17 19 15,17-19 16,1 1-47,-1 0 47,18-1-32,-17 1 1,-1-18-1,18 18 17,0-1 30,-18-17-62,1 18 31,-1-1-15,0 1 0,-17 0-1,35-1-15,-18-17 16,18 18 0,0 0-1,-17-1 1,-18 19 78,17-19-63,18 1 0,0 0 47,-18-1-62,54-17 218,-1 0-234,0-17 31,-17-1-15,-18 0-16,17 18 16,1 0-16,0-17 15,35-1-15,-36 0 32,1 1-1,-1-1-16,1 0 1,0-17 31,-18 17-31,17 18-1,-17-35-15,18 18 16,0 17-1,-1-18 17,-17 0 46,0 1-63,18-1 1,17 0-16,-35 1 16,18-1-1,-1 18 1,1-18-16,0 1 47,-1-1-47,19 18 15,-19-17 17,1 17-17,0-18-15,-1 0 47,1 18-16,0 0-31,-1-17 16,1-1 0,-1 0-16,1 18 15,0-17-15,17-1 16,-17 0 0,-1 18 15,1 0-16,0 0 1,-1-17-16,1-1 16,-1 1 15,1 17-15,-18-18-1,35 0 1,-17 18-1,-18-17 17,35-1-17,-17 0 1,0 18 15,17-17-15,-18-1 15,-17 0-15,18 18-1,0 0 1,-36 0 187,18 18-187,-18-18-16,1 0 15,-1 0 17,-17 0-17,35 18 1,-18-1-1,1-17 1,-1 0 0,0 0-16,1 18 15,-1 0-15,18-1 16,-18-17 0,1 0-1,-1 0 16,1 0-15,-1 18 0,0 0-16,1-1 15,-1-17 1,0 0 15,1 18-15,-19-18 15,1 35-15,18-17-1,-1-1-15,-17-17 32,35 18-17,-18 0-15,0-18 16,1 0-1,-1 17 1,0 1 47,18 0-48,-17 17 32,-1-18-31,0-17 15,18 18-31,-35 0 78,18-18 16,-36 17-63,35 1 0,18 0-31,-53-18 32,53 17-1,-18 1-16,1 0-15,-1-1 16,1-17 0,-1 0 31,0 0-32,1 18 16,-1-18-15,18 17 0,-18-17-1,1 18 1,-1 0-16,0-18 16,1 17-1,-1 1 1,1 0-16,-1-18 31,18 17-15,-18-17-1,1 18-15,17 0 16,-18-1 0,0 1 15,1-18 0,-1 0 32,0 18-63,18-1 31,-35 18-16,17-17 1,18-18-16,0 18 31,-17-1-15,-1 1 31,1-18-32,-1 18 32,0-1-31,1 1 62</inkml:trace>
  <inkml:trace contextRef="#ctx0" brushRef="#br0" timeOffset="29234.0539">25418 9913 0,'-18'18'157,"0"-18"-111,1 17-30,-1-17 0,-17 18-1,17 0 1,1-1 0,-1 1-1,0-18 1,1 18-1,-1-1 32,0 1-15,18-1-32,-17-17 15,-1 18 1,0 0-16,1-1 47,-1 1-32,18 0-15,-18-18 32,-17 17-32,18 1 46,-36 0-30,35-1 0,0-17-1,18 18 1,-17-1 31,-19 1-32,19 35 17,17-35-32,-18-1 15,1 1 1,-1 0 0,0-18 30,18 17-30,-17 1 0,-19-18-1,-17 17 1,53 1-16,-35 17 16,0-17-16,0 17 15,17-35 1,0 18-16,-17 0 47,17-18-47,1 0 31,17 17-15,-18 1-16,-17 0 15,17-18 1,1 17-16,-1 18 15,-17-35 1,17 0-16,18 18 16,-35 0-16,17-1 15,0 1 32,-17 17 16,18-17-32,-1 0 0,18-1-15,-18 1-1,1-18-15,17 17 16,-18 1 15,0-18-15,18 18 0,-35-1-1,17 1 1,-17 17 15,18-17-15,-1 0-1,-17-1 1,35 1 0,-18-1-1,0 1 1,1 0-1,17-1-15,-18 1 16,0-18 0,18 18-1,-17-1 1,17 1 0,-18 0-16,18-1 31,-18 1-31,18 0 15,-17-1 1,17 1 0,0-1-1,0 1 1,-35 17 0,17 1-1,0-19 1,18 1-1,0 0-15,0-1 16,-17 1-16,-1-18 16,18 35-16,0 0 15,-18-35 1,18 18 0,-17 0-16,-1 17 15,18-17 1,-18-1-16,1 1 15,-1 17 17,18-17 15,-17-1-47,-1 19 46,0-19-30,1 36 0,17-35-1,-18 0 1,0-1 0,18 1-16,-17-1 15,-1 36 1,0-35-1,1 17 48,17-17-63,-18-18 16,1 35-1,17-17 1,0-1 15,-18 1-31,18 0 16,-18-1-1,18 1 17,-17-18-17,17 35 1,0-17-16,-18 0 15,0-1 1,18 1 0,0-1 31,0 1-16,-17-18-31,17 18 47,0-1-32,0 1 1,0 0 0,0-1-1,0 1 1,-18 0-1,0-1-15,18 1 16,0 0 0,-17-1-16,17 1 31,0-1-15</inkml:trace>
  <inkml:trace contextRef="#ctx0" brushRef="#br0" timeOffset="38077.8172">24289 10795 0,'0'-18'78,"-18"18"-62,-17 18 15,0 0-15,35-1 15,0 1-31,0 0 16,-18-18-16,0 17 15,18 1 1,-17-1-16,-1 1 15,18 0 1,-18-18-16,1 17 16,17 1-16,-18 0 15,0 17 1,1-17-16,-1-1 16,18 18-1,-17 1 1,-1-19-1,0 19 1,1-1 0,-1-17-1,-17 35 1,17 17 0,-17-35 15,17 1-31,-17 17 62,35-1-46,-53-52-16,71-17 187,-1 17-187,-17-18 16,0-17-16,35 17 16,-17 1-1,0-1 1,-18 0 0,0 1-16,17-1 15,19-17-15,-36 17 16,0 1-1,17-19 1,19 1 0,-19 17-1,-17 1 1,18-1-16,0 18 16,-1-18-16,1 18 15,-18-17-15,17-1 16,1 0-16,0-17 31,-1 18-31,1-1 16,0 0-1,17-17 1,18 17 0,-36 1 15,-17-1-16,18 0-15,0 18 157,-18 18-142,0 0-15,-18-1 16,18 1-16,-35 17 16,0 18-1,-1-35-15,19-18 16,17 17-16,-18 1 15,0 0 1,18-1-16,-35 36 16,35-35-16,0 0 15,-18-1 1,1 36 0,-1-53-16,1 18 31,-1 17-16,0-17 1,18-1-16,-17 1 16,17 0-16,-18-18 15,0 17 1,18 1 0,-17-18-16,-1 18 31,18-1-31,0 1 15,-18-1 1,1 19 0,-1-36-16,18 17 31,0-34 94,18-1-125,-18-17 16,35 17-16,-35 1 15,35-54-15,-17 71 16,-18-35-16,18-1 15,17 19-15,-17-1 32,-18 1-32,35-1 15,-35 0-15,17-17 16,1 17 0,17-52-16,1 34 15,-36 19 1,0-1-16,17 1 15,1-1 1,0 0-16,17-17 16,0 0-1,-17 17 1,-1 0 0,1 1-16,0-1 15,-18 1-15,35-1 16,-17 18-16,-18-18 15,17-17-15,1 35 32,-1-18-1,1 18-15,0-17-1,-18-1-15,17-17 31,-17 52 173,0 1-204,-17-18 15,-19 18 1,36-1-16,-17 1 15,-18 17 1,35-17-16,-18-18 16,0 18-16,1 17 15,-1-35 1,-35 35 0,53-17-16,-18-18 15,1 17-15,-1 1 16,18 0-16,-17-1 15,-1 1 1,0 0 0,1-1-1,-1-17-15,18 18 16,-18-18-16,1 17 16,-1 19-16,0-36 15,1 17 1,52-17 93,-17 0-93,17-53-16,-17 53 15,-1-35-15,-17 18 16,36-1-16,-1 0 16,-18-17-1,19 0 1,-1 35-16,18-53 16,-53 35-1,35 1-15,-17-1 16,-1 0-16,1 1 15,0 17-15,-18-18 16,17 18 0,-17-18-1,0 1 1,0-1 31,0 0-47,0 1 47,0 34 78,-17 1-110,-19 0 1,36-1 0,-17 1-1,-18-18 1,17 18-16,18-1 15,-18 1-15,-17 17 16,35 0 0,-18-35-1,1 0 1,-1 18 0,0-18 15,1 18-16,17-1-15,-18 1 32,1 0-17,-19-1-15,19 1 0,-1 0 16,0-1 0,1 1-1,-1-1-15,0-17 31,-17 18-15,18 17-16,-19-17 16,19-18-1,17 18 1,-18 17-16,-35-17 16,18-18-1,35 17-15,-36 19 16,19-36-16,17 17 15,-35 18 1,17-35-16,18 36 16,-18-19-16,-17 19 15,17-19 1,18 19 0,-17-19-1,17 18-15,-36 1 16,19-19-1,17 1 1,-18 17-16,-17-17 16,35 17 15,-18-35-15,18 18-1,0-1 1,0 1-1,0 0-15,-17-1 16,17 19 15,-18-1-15,0-35 0,18 35-1,0-17 1,0 0-16,0-1 15,0 1 1,-17 17-16,-1-17 16,18 17-16,-35 0 15,35-17-15,0 0 172,0-1-156,0 1 15,0-1-15,0 1-1,0 17 48,0-17-63,0 0 31,0 17-15,-18-17-16,18-1 15,-17 36 1,-19-35 0,19 35 15,17-36-31,-18 19 15,18-19 1,0 1 0,-18 35-16,1-53 15,-1 17-15,18 19 16,-18-19 15,18-34 266,0-19-297,0 19 16,18-1-16,-18-17 15,18 17-15,-1-17 16,-17 17 0,18 1-16,17-36 15,-35 35 1,18-17-16,-18 0 15,18 35-15,-1-53 16,1 35 0,-1 18-16,-17-53 15,18 53-15,0-35 16,-1-18-16,1 35 16,0-17-1,17 0 1,-35 17-16,18 18 15,-18-18-15,17-17 16,18 18 0,-35-19-1,18 19-15,0-1 16,-18-17 0,17 17-16,1 0 15,-18 1 1,35-1-16,-35 0 15,0-17-15,18 0 16,0 17 0,-1 1-1,-17-1-15,0 0 16,35 1-16,-17-1 16,-18 0-1,18 1 1,-18-1-1,17-17 17,1 35-32,-36 35 93,1 18-77,-19-35-16,1-1 31,0 19-15,35-19 0,-18-17-1,1 0 1,17 18-16,-36 17 15,1-17 1,0 17-16,35-17 16,-18-1-16,1 19 15,-1-1 1,-17-17 15,35-1-15,-18 1-16,-35 70 15,35-70 32,18-1-47,0 1 16,36-18 93,-19-18-93,1-17 0,17 0-16,-35 0 15,53-18-15,-53 35 16,18-17-1,-1-18-15,36 0 0,-35 18 16,0-1 0,-1 19-1,19-19 1,-19 19 0,1 17-1,-18-18-15,17 0 16,-17 1-1,18 17 1,0 0 93,-18 35-93,0-17-16,0 17 16,-18 0-16,0 1 15,1-19-15,-1 18 16,18-52 93,0-1-109,0 1 16,0-19-16,0 1 16,0 0-1,35-1-15,1 19 16,-19-18-1,36-18-15,-53 35 16,0-17-16,18 17 16,-18-17-16,53 0 15,-18-1-15,-17 1 16,17 0-16,0-1 16,-17 36-16,0-53 15,-1 36 1,19-1-16,-36 1 15,0-1-15,17 18 16,1-18-16,-1-17 16,-17 17-1,18 1-15,0-1 16,17 18 0,-17-18-16,-1 1 15,-17-1-15,18 18 16,17-35-16,-35 17 15,18 18 1,-1-17-16,1-1 16,0 0-1,-1 1 1,-17-1 15,18-17-31,0 17 16,-1-17-1,1 17 1,-18 1 0,18 17-16,-1-18 31,1 0-15,-18 1-1,18-1 1,17-17-1,-18 17 17,19-17-17,-36 0 17,17 17-32,1 0 15,-18 1 1,18 17-1,-1 0-15,1-18 32,-18 0-32,18 1 15,17 17 1,-35-18-16,17 0 16,-17 1-1,18 17-15,-18-18 16,18 1 31,-1-1 31,1 0-63,-18 1 126,-35 17-125,35 17-16,0 1 15,-18 17-15,0 18 16,-17-18 0,35-17-1,-17-18 16,-36 53-15,53-35 0,-18-1-16,0 18 15,-17-17-15,17 35 32,-17-18-1,0 1-16,35-19 1,-18 19 0,-17-19-1,17 1-15,18-1 0,-17 1 16,-1 0-16,0-1 16,18 1-16,-17-18 15,-1 18-15,18-1 16,-18-17-16,1 18 15,-1 0 1,1-1 0,-1-17-16,0 0 109</inkml:trace>
  <inkml:trace contextRef="#ctx0" brushRef="#br0" timeOffset="40953.7598">25312 9878 0,'0'17'109,"-35"1"-109,17 17 47,0-17-16,-17 17 1,17-17-17,1 0 1,-1-18-16,0 17 15,18 1 1,-17-18-16,-1 17 31,18 1 1,-53 0-17,18-1 16,17 19-15,1-19 0,-1-17-1,0 18 1,1-18 15,-1 18-15,18-1-1,-18-17-15,1 18 16,-1-1 0,1-17-1,-1 18 1,18 0-16,-35-18 16,17 17-1,0-17 1,1 18-1,-1 0 1,-17-1 15,17-17-15,18 18 0,-53 17-1,36-35 16,-1 18-31,0-18 16,1 17-16,-1 19 16,-17-36-1,35 17 32,-18-17-31,-17 36-1,17-36 1,1 17 0,-1 1-16,0-18 15,1 18 1,-1-18-16,18 17 16,-18 1-1,1-18-15,-1 18 16,0-1-16,1 1 15,-1-1 1,1 1 15,-1-18 1,-17 35-17,35-17 1,-18-18-1,0 18-15,-17 17 32,17-17 30,-17 17-31,35-18-15,-17-17-16,-1 36 47,18-19-31,0 36 15,-18-53-16,1 18-15,-1 0 16,18-1 15,0 18-15,0-17 31,-18 0-32,18-1 1,-17 19 15,-1-36-15,18 17-16,0 1 16,-18 0-1,1 17 1,17-17 15,-18-18-15,18 17-1,-18 1 17,18-1 124</inkml:trace>
  <inkml:trace contextRef="#ctx0" brushRef="#br0" timeOffset="42453.7779">24765 10372 0,'0'0'0,"-18"0"16,-17 0 0,17 0 15,1 0-31,-18 0 31,17 0-15,0 0-1,-17 0 1,17 0 0,1 0-1,-1 17 1,0 1-1,1-18-15,-1 18 16,18-1 15,-18-17-31,-17 18 16,35 17 31,0-17-32,-17-1 1,-1 19 15,0-19-15,1 1 0,17 0 15,0-1 31,0-17-46,0 18 15,-18 0-31,18-1 31,-18 18 1,18-17-1,-17-18 16,-1 53-16,18-35 0,-18-18-15</inkml:trace>
  <inkml:trace contextRef="#ctx0" brushRef="#br0" timeOffset="50629.6794">24253 10866 0,'0'17'15,"0"1"173,18-18-141,0 0-32,17 0 1,-17 0-1,-18-18-15,17 18 16,1-17 0,0 17 15,-1-18-31,1 18 16,-18-18-1,0 1-15,0-1 16,0 0-16,0 1 15,0-1 1,17 18-16,1-18 31,-18 1 1,18-1-17,-18 1 1,0-1 31,17 0-16,1 1-15,0-1 15,-1 18-16,1-18 17,-18 1-17,18 17 1,-1-18-16,1 0 31,-18 1 63,0-1-78,0 0-1,0 1 1,0-1-1,0 1 1,-18 17 125,1 17-126,-19 1 63,1-18-78,35 35 32,-18 0 15,-17-17-47,17 0 15,1-1 1,17 1-1,0 0 1,0-1 0,-18 1-1,1 0 1,17-1 0,-18 18-1,0-35 48,-35 71-32,53-53 0,-17-1 32,-19 19-32,19-19 63,-1 1-79,18-1 32,-17 19-16,-1-36-15,0 17 0,1 1 15,17-36 203,0-17-234,0 0 16,0 0 62,0 17-62,-18 18 218,0 0-187,-17 0-16,17 0-15,1 0 31,-18 0 31,70 0 31,-18 0-62,1 0-31,0 0-1,-1 0-15,1 0 16,17 0 0,-17 0 15,-18-18-16,18 18 1,-1-17 0,1 17-1,-1-36 1,1 19 15,-18-19-15,35 19 15,-17-1-31,0-17 31,-18 17-15,17 18-16,1 0 16,-18-17-1,35-19 1,-17 36-16,-1-17 47,1 17-16,17 0-15,-17 0-16,0-18 15,-1 18-15,1-18 16,0 1-16,-1 17 15,-17-18-15,18 18 16,0 0-16,17-18 16,-18 18-16,1-17 15,0-1 17,-1 1-17,1 17-15,-18-18 63</inkml:trace>
  <inkml:trace contextRef="#ctx0" brushRef="#br0" timeOffset="58753.7234">24606 11430 0,'0'-18'125,"-17"18"-109,17 18 0,-18-18 15,0 0 0,1 18-31,17-1 16,-18-17 15,0 18 0,18 0-15,-17-1-1,-19 18 17,36 1-1,0-19-15,-35 19-1,18-1 16,-1-17-15,18-1 0,0 1-16,0-1 31,-35 19-15,35-19 30,-18-17-14,18 36-1,0-1 0,0-17-31,-18-18 16,18 17-16,-17 1 15,17 0-15,-18-1 47,18 1-31,0-1 0,-18 1-1,18 0-15,-17-1 16,17 1-1,0 0-15,-18-18 16,1 17-16,17 1 16,0 0 15,0 17 0,-18-18-15,18 36 31,0-35-47,-18-18 15,1 18-15,-1 35 16,18-36 15,0 1-31,0-1 16,0 1-1,0 0-15,0-1 0,0 1 16,-18 0-16,18 17 63,-17-17-63,17-1 93,-18 1-77,18 0 0,0-54 124,0 1-124,0 17-1,0 1-15,0-19 16,0 1-16,0 17 16,0 1-1,0-1-15,18-17 16,-18 17 0,0 1-16,17-1 15,-17 0 1,18 1-16,0-1 15,-18 0-15,0 1 16,17-36 0,1 0-1,0 18 1,-1 17 0,-17 0-16,18 1 15,-1-18 1,1-1-1,0 19 1,-1-1-16,-17 0 16,18 1-16,0-1 31,-1 0-15,-17 1-1,0-1-15,18 0 16,-18 1 15,18-1-15,-1 1-1,1-19 1,-1 36 0,1-35-1,0 17 1,-1-17 15,-17 17 16,18 1-31,0-1-16,-1 1 15,1-1 32,-18 0 0,0 36 31,0 0-78,0-1 16,0 1-16,0-1 15,0 1-15,0 17 16,-18-35 0,1 18-1,-1 17-15,18-17 47,35-36 62,-17 1-77,-18-19-32,0 19 15,35-19 1,-35 19-16,18 17 16,-18-18-16,18 1 15,-18-1 1,17-17-1,1 17-15,-1 0 16,-17 1-16,18-19 31,0-16-15,-1 52-16,1-18 16,-18 0-1,18 1 1,-1-1-16,1 0 31,0-17-15,-1 17-16,1 1 15,-1 17-15,54-18 16,-53 0 0,-18 1-16,35 17 15,0-18 1,18 1 46,-35-1-30,-18 0-17,17 1 16,1 17-15,-18-18-16,18 0 31,-1 1-31,1-19 16,-18 19 15,35-1 0,-52 18 188,17 18-219,-18-18 16,0 17-1,18 1-15,-17-18 16,-19 35 0,19-35-1,-19 36 17,19-1-17,-1-17-15,1-18 16,-1 17-16,0 1 0,1-18 15,17 17 1,-18-17 0,0 18-16,1 0 15,-1-18 1,0 0-16,18 17 16,18-34 171,0-1-187,-18 0 16,17 1-16,19-18 15,-36 17-15,17 0 16,-17 1 0,0-1-1,36 0 1,-19 1 15,-17-1-15,18 18-16,-18-18 31,35-17-31,0 18 62,-35-1-46,18 0 0,17 1-16,-35-1 15,0 0 1,18 18-16,-18-17 16,18-1 15,-18 0-16,17 18 1,1-35 0,17-18-1,0 36 1,-35-1 0,0 0-16,18 1 15,0 17 16,-18-18-15,17 18 0,1 0-1,-18-18-15,35 1 16,-17 17 0,-18-18-1,18 0 1,-1 18-16,1 0 31,-1-17-15,1-1-1,0 1 1,-1 17 0,1 0-1,0-18 16,-18 0-15,17 1 0,1 17 46,0-18-46,-1 18-1,1-18-15,-1 1 16,-17-1 15,36 0-15,-19 18 15,-17-17-15,18-1-1,17 18 17,-17 0-1,0-17-31,-1 17 47,1 0-32,0 0 1,-18-18 15,35 18 32,0-35-48,0 35 48,-17-18-47,0 18 77,17 0-15,-17 0 1,-1-18 14,-17 1-77,-17-1 93,-1 18-77,-17 0-17,17 0 1,18 18-16,-18-1 47,-17-17-16,35 18-15,-18 0-16,1-18 31,-1 17-31,1-17 47,-1 18-16,18 0-15,-53-1 15,71-17 156,-1 0-171,1-17 0,0-1-1,-1 18 1,-17-35-1,18 35 1,-1 0 0,1-18-16,0 18 62,-1 0-46,19-18 15,-19 1-15,1-19-1,0 36 1,-1-17 31,1 17 15,17-18-30,-17 1-17,-1 17 1,1 0-1,-36 0 157,1 0-156,-1 0-16,0 17 16,-34-17-1,34 18 1,0-18-16,-17 35 15,17-35 1,18 18-16,-53-1 16,18-17 31,0 18-32,35 0-15,-18-1 16,1-17-1,-1 36 1,18-1 0,-18-35-1,18 35-15,-17-17 16,-1-18 0,0 0-16,-17 17 15,35 19 1,-35-19-1,17-17-15,1 18 16,17 0-16,-18-1 16,-17 1-1,17-1 1,18 1 15,-18-18-15,1 0-1,-1 18-15,-17-18 32,35 17-32,-18-17 15,-17 36 1,17-19-16,1 1 16,-1-18-1,0 35 1,18-17 15,-17-18 0,-1 18-15,18-1 0,-18-17-1,1 18 16</inkml:trace>
  <inkml:trace contextRef="#ctx0" brushRef="#br0" timeOffset="68667.4838">23177 12859 0,'0'17'141,"0"19"-141,0-19 15,0 19-15,0-19 16,0 1-16,18-1 16,-18 1-16,0 35 15,0-35 1,18-1-1,-18 19 17,17-19-17,-17 1 1,36 0 31,-1 17-16,-17 0 0,-1-17-15,1 17 0,-18-17 30,18-1-30,-18 1 15,17 0-15,1-18 15,-1 17-15,1 18-1,0-35 64,-1 18-64,1 17 1,0-35-1,-1 0 1,1 18 15,0 0 1,-1-1-17,-17 1 1,18 0-1,17-18 1,-35 17 0,0 1-1,18-1 1,-1-17-16,1 0 31,0 0 16,-1 0 0,-52-17 156,0-1-187,35 1-16,-53-19 15,18 19-15,35-1 32,-18 0-32,0 18 0,1-17 31,-1-1 0,0 18-15,18-18-1,0 1 1,-17-1-16,17-17 31,-18 17-31,0-17 47,18 17-16,-17 18-31,17-35 16,0 17 0,-18 18-1,18-17-15,-17-1 16,17 1-1,0-1-15,0 0 16,-18 1 0,0-36 15,1 53-15,17-18 15,-18-17 0,18 17 0,0 0-15,0 1 0,-18-1-1,18 1 1,-17-1-16,17 0 47,0 1-32,-18-36 48,18 17-48,0-34 1,0 52 0,0-17-16,0 17 15,0 1-15,0-19 16,0 19-16,0-36 16,0 35-16,0 1 0,0-19 15,0 1 1,0 17-16,0 1 31,0-1 47,0 36 0,0 17-62,0 18-16,0 0 16,-18-35-16,1 34 15,-19 1 1,36-35-1,0 0 1,0-1 0,0 1-16,-17 17 15,17 18 17,-18-53-17,18 18 1,0-1-16,0 1 0,0 0 15,0-1-15,0 19 32,0-19-17,0 1 17,0 17-32,0-17 62,0-1-62,18-17 16,-1 36 15,1-19 16,0 1-32,-1-18 1,1 0 15,0 0-31,-1 18 16,1-1-16,0-17 16,-18 18-1,17-18 16,1 18-15,-36-18 156,18-18-156,-17 18-16,-1-18 15,0 1-15,18-1 31,0-17-31,0 17 16,-17 18 0,-1-35-1,0 17 1,18-17 15,0 17-31,0 1 31,0-19-15,0 19 0,0-1-1,0 0-15,0-17 16,0 17 0,-17 18 93,17 36-47,0 17-46,-18-53 0,18 35-16,0-17 15,0-1 1,0 1 0,0 17 15,0 0-31,18-35 15,-1 0 1,-17 18 0,0 0 15,18-1-31,0-17 31,-18 18 0,17 0-15,1-1 0,0 1-16,-18 0 15,0-1 1,35 18 0,0-17 93,-17-36 16,-18 1-125,0-18 16</inkml:trace>
  <inkml:trace contextRef="#ctx0" brushRef="#br0" timeOffset="75645.5529">24059 12471 0,'-17'0'78,"-1"0"-63,1 0 1,-19 0 0,19 0-16,-1 17 15,18 1 1,-18 0-16,-17 17 16,35-17-1,-18-1 1,1 18-16,-1-17 15,18 0-15,-18-18 16,1 35-16,-1-17 16,18-1-1,0 1-15,-17 0 16,17 17 0,-18 0-1,18 0 48,-18-17-48,18 0 63,0 17-46,18-17-17,-18-1 32,0 18-31,0-17 31,0 0-47,0-1 15,0 1 1,0 0-16,0-1 16,0 1-16,0 0 15,0-1 16,0 1-31,0 0 16,0-1-16,0 1 16,0-1-16,0 1 15,-18 0-15,-17-1 16,35 1 0,0 0-1,0-1 1,0 1-16,0 0 15,0-1 1,-18 1-16,18-1 31,0 1-15,0 0 15,0 17-15,0-17 15,0-71 235,0 35-251,0 0-15,18-52 16,-18 35 0,0 17-16,0 0 15,18 1 1,-18-19-1,17-16 1,-17 34 0,0-35-1,36 18 1,-36-1 0,0 19-1,17-19 1,-17 19-1,18-18 1,-18 17 0,17 0-16,-17 1 15,18 17 1,-18-18 15,18-17-15,-1 35-1,-17-18-15,18-17 16,0 17-16,-1 1 16,1-36-16,0 17 15,-1 1 1,1 35 0,-18-18-16,0 1 15,35-18 1,-35 17-1,18-17 1,-18 17 0,0 0-16,17 18 15,-17-17-15,0-1 32,18-17 46,0 17-63,-18 53 95,-18-35-110,18 18 15,-18 17-15,18-17 16,-17 0-16,-1-1 16,18 1 15,0 0 0,-17-1-31,-19 18 16,36-17-1,-17-18-15,17 18 16,0-1 0,0 1-1,-18 0 1,18-1 15,-35 36-31,17-35 16,18 17-1,0-17 17,-18-1-32,18 1 15,-35 17 16,35-52 94,0-1-109,0-17 0,18-18-1,35 0 1,-53 0 0,17 53-16,1-35 15,-18-1 1,18 36-16,-18-17 15,17-18 1,1-1 0,0 19-1,-18-1-15,0 0 16,17 1-16,1-1 16,-18 0-1,17 1 16,-17-19-15,0 19 0,0-1-16,36-17 15,-19 17-15,-17 1 32,-17 17 124,-19 0-156,19 0 15,17 17-15,0 1 16,0 17 0,-18-17-16,18-1 31,0 1-31,-17 0 31,17-1-31,-36 19 16,36-19-16,0 1 15,-17 0 1,-1 17 0,0 0 15,18-17-31,-17-18 16,17 17-16,0 1 15,-18 0 1,0 17-1,18-17 17,0 17-17,-17-17-15,-1-18 16,18 35 15,0-18-31,-18 1 31,-17 17-15,18 1 15,17-1-15,0-17 0,0-1-1,-18-17-15,18 18 16,0-1 46,-18 1 16,18-36 1,0 1-64,0-18-15,0 17 16,0-17-1,0 17 1,0 0 15,0-17-15,18 0 0,-18 0-1,35-1-15,-17 19 16,-18-19-1,0 19 17,17 17 30,1-18-46,0 0-1,-18 1 1,0 34 109,0 19-125,0-1 16,-18 36-16,0-71 15,18 52-15,-35-16 16,35-19 0,0 1-16,-17-18 15,17 18 1,0 17-1,0-17 1,0-1 0,-18 1-16,18 17 15,-35 0 1,35-17-16,0 0 16,0 17-1,0-17-15,0-1 0,-18 36 16,18-35-1,-18-18 1,18 35 0,-17 0-1,17 1 48,0-19-32,-18 1-15,18 0-1,0-1 1,0 1-16,-18-1 16,1 19-16,17-19 15,-18 19 48,18-19-63,0 1 47,0-36 140,0 1-171,0-1-1,18 0-15,-18 1 16,17 17-16,-17-36 16,18 19-16,0 17 15,-18-18 1,17-17-16,-17 17 31,18 1-31,0 17 31,-18-18-31,0 0 16,17 1-16,-17 52 156,0-17-156,0 17 16,0-17-1,0-1 1,0 1 0,0-1 15,0 36-15,-17-53-1,-1 18 1,0 0 140,18-54-140,0 19-16,0-36 15,0 35-15,-17 1 16,-1-1 0,18 0-1,0-52 1,0 52 15,0-17-31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16:08.24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25506 11271 0,'0'-17'172,"0"-1"-126,0 0-30,0 1 15,0-1 1,0 0-1,0 1-16,0-1 1,0-17 31,0 17 0,17 1-32,1-1 32,-18 0 0,18 1 0,-1-1 0,1 18-31,-18-18-1,18 1 1,-1 17 15,-17-18-15,36 0 15,-19 1 0,-17-1 16,0 1 16,18 17-32,-1-18-16,-17 0 1,18 1 0,17-1 46,-17 0-46,-18 1-1,18 17 17,-1-18-17,-17 0 17,18 18-17,0-17 1,-1-18 15,-17 17 16,0 0-31,36-17 15,-36 17 0,0 1-15,17-1-1,-17-17 48,0 17-48,18 18 1,-1-18 15,-17 1-31,18-1 32,0-17-17,-1 35 16,-17-18-31,0 1 16,18 17-16,0-18 16,-1 0-16,-17 1 15,36-19 32,-19 19-31,-17-1 15,0-17-15,18 35-1,-1-35 17,1 17-17,0 0 48,-18 1-48,17-1 1,-17 0 0,18 1-16,0-1 31,-1 1 0,-17-1-15,18-17-1,17 17 1,-17 0 0,-1 18 15,1-17-16,-18-1 1,18 18-16,-1-18 16,1 18-1,0-17 1,-18-1 0,35 0-1,-17 18 1,-1 0-16,1-17 15,17-1 1,-17 1 0,-1-1-1,-17 0-15,18 1 32,0 17-1,-1-18-16,-17 0 1,18 18 0,-18-35-1,18 17 1,-1 1 15,1-1-15,-18 1-1,18 17-15,-18-18 16,17 0 0,1 18-1,-18-17 1,0-1-16,17 18 31,19-35 0,-36 17-15,17 0 15,1 1-15,0-1 0,-1 1-1,1-1 16,0 0-15,17-17 15,-18 17-15,1 1 0,17 17-1,1-53 1,-19 17 15,1 19 16,0 17-31,-18-18 15,35 1 0,-17-1 0,17 0 32,-18 18-48,1 0 32,17 0 0,-17 0-16,17-17 48,-17 17-64,0 0 1,17 0 93,-18 0 16,-17 17-47,-17 1-46,-1-18-17,1 0 1,-1 18-1,-17-18 17,-1 17-17,-17 1 17,36-18 14,-18 0-30,35 17 0,-18-17-1,0 0 1,18 18 0,-35 0-16,17-1 15,1 1 32,-1-18-47,-17 18 16,35-1-1,-18 1 17,0-18-32,1 0 15,-1 35 1,1-17-1,-1-18 1,0 18 15,-17 17 1,17-35-17,1 0-15,17 17 16,-18 1-1,0-18 1,1 0 0,17 18-16,-18-1 31,1 1-15,-1-18-1,-17 18 16,35-1-15,0 1 0,-36-18 15,19 18-15,-19 17-1,19-35 1,-1 17-1,18 1 1,-35 17 15,17-35 1,18 18-17,-17 0 1,-19-1-1,36 1 17,-17 0 15,-1-18-32,0 35 16,18-18 1,-17-17-32,-1 18 15,0 17 1,1-35 0,-1 18-1,18 0 16,-35-1-15,17 1 15,18 0-15,-17-1 0,-1-17-1,0 18-15,18 0 16,-17-18-1,-1 17 1,18 1 0,0-1-1,-18-17 1,1 36 15,-1-19-31,1 19 47,-1 17-16,0-53-15,18 17 0,-35 18 15,35-17-16,-18 17-15,-17-17 16,35 0 0,0-1-16,0 1 15,-18 0-15,18-1 16,-17-17-16,-1 35 16,18-17-1,-17-18 1,17 18-1,-18-1-15,18 1 32,0 0-32,-18-1 15,1-17-15,-1 18 16,18 0 0,0-1-1,-18 19 16,18-19-15,-17-17-16,-1 18 16,18-1-16,0 1 15,-18 0 1,18 17 0,-17-17-16,17 17 15,-18-35 1,0 18-1,18-1-15,-17-17 16,17 18 0,0 17 15,-35-17-15,17-1 15,18 19 0,-18-36-15,18 17-16,0 1 15,-17 17 1,-1-17-16,18-1 31,0 1-15,0 0-1,-18-1-15,18 19 79,0-19 14,-17 1 267,-1-18-267,0 0 236,18-18-298,0 1 63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14:13.72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25294 7126 0,'0'-18'203,"0"1"-125,18 34 31,-1-17 32,1 18-32,-18 0-62,0-1 0,0 1-47,0 0 141,-18-18-110,1 0 0,-18 0 16,-1 17-16,1-17 16,35 18-47,-18 0 16,1-18-1,-1 0 32,0 17 63,36-17 61,0 18-155,-1-1 0,1 1-1,0 0 1,-1-18 0,1 17-16,0-17 15,-1 18 1,1 0-1,17-1 1,18 1 15,-35 0 110,-36-18 46,0 0-171,1 0-16,-19 0 16,19 0-16,17 17 15,-35-17-15,17 0 16,-17 0 0,17 0-1,-17 0-15,17 0 16,0 0-1,-17 0 1,17 0 0,1 0 15,-1 18-15,1-18 46,17 18 1,-18-1 46,18 1-62,0-1-32,0 1-15,18-18 16,-1 18 0,1-18-1,-1 17 17,1-17-17,0 18-15,-1-18 16,19 18-16,-1-1 15,0 1 1,1-18 0,-19 18-1,18-18 1,-35 17-16,18-17 16,17 18-1,-17-18 1,0 17-1,-1-17 1,19 0 0,-19 0-1,1 18 17,-1 0 14,1-18-46,0 17 47,-36-17 47,-35 0-78,0 0-1,36 0 1,-36 0-16,17 0 16,1 0-16,0 0 15,17 0-15,-17 0 16,17 0-16,-35 0 15,36 0 1,-19 0 0,19 0-1,-36 0 1,35 0 0,1 0-1,-19 0 32,19 18 141,-1 0-95,18-1-61,0 1-17,0 0 1,18-1-16,-1 1 15,1-18 1,0 17 0,17 1-1,0 0 1,0-1 0,1-17-1,-19 18-15,1-18 16,17 18-16,-17-18 15,0 17 1,-1-17 0,1 18-16,0-18 15,-18 18 1,35-18 15,0 17-31,-35 1 16,18 0-1,-36-18 173,0 0-172,-17 0-16,0 0 15,17 0-15,-17 0 16,0 0-16,-18 0 15,35 0-15,-17 17 16,17-17-16,1 0 16,-19 0-16,19 0 15,-1 0 17,0 0 14,1 0 17,-1 0-16,0 0-32,1 0 32,-1 0-15,1 0-1,-19 0 63,19 0 374,-1 0-405,36 0 218,-1 0-265,19 0-1,16 35-15,-16-17 16,-1 0 0,0-18-1,-35 17-15,18-17 16,17 18 15,-17-18-15,-1 0-16,19 18 15,-19-18 1,1 17 0,-36-17 202,1 0-202,-1 0 0,0 0-16,-34 0 31,34 0-31,0 0 15,-17 0 1,17 0 0,1 0-16,-1 0 15,0 0-15,-17 0 32,18 0-17,-1 0 16,0 0-15,-17 0 15,17 0 16,1 0-31,-1 0-1,0 0 17,1 0-17,-1 0 32,1 0 31,-1 0-31,0 0-31,18 36 31,-17-36-47,17 17 15,0 1 17,0 17-17,0-17 32,0-1-31,0 19-1,17-36 1,1 0 0,0 0-1,-1 0-15,1 0 16,-1 17-1,19 1 1,-19-18 0,1 18 15,17-18 0,-35 17-31,18 1 16,0-18 15,-1 0 0,1 17-15,-53-17 125,17 0-126,0 0 1,1 18-16,-1-18 15,0 0 17,1 0-32,-1 0 15,0 0 1,1 0 0,-18 0 15,17 0-16,0 18 1,1-18 31,-1 0-16,0 0-31,1 0 31,17 17 16,-18-17-47,0 0 16,1 36 0,-1-36 15,0 0-16,1 17 17,-1 1-1,18 0 141,0-1-157,18-17 17,-1 0-1,-17 18-31,18-18 16,0 0-16,-1 18 15,19-18 1,-19 0-16,-17 17 15,18-17 1,35 18-16,-35-18 63,-54 0 93,1 0-94,17 0-30,1 0-17,-1 0 1,0 0-1,1 0 1,-19 0 62,19 0-62,17-18-16,-18 18 47,1 0-32,-1 0 32,0 0-47,1 18 63,17-1 249,35 19-296,0-36-1,0 0-15,36 0 16,-53 17-16,35-17 16,-18 0-1,0 18-15,36-18 16,-54 0-16,1 0 16,35 0-1,-35 0-15,-1 0 31,1 0-15,-1 0 31,1 0-16,17 0 0,1 18-15,-19-1 0,1-17-1,0 0 1,-1 0 0,18 18-16,-17-18 15,17 0 1,1 0-1,17 18 1,-36-18 0,19 0-16,-19 0 15,18 0 1,-17 0 0,0 0-1,17 0 16,-17 0-15,-1 0 31,1 0 31,-18-18-78,-18 18 16,1-18-16,-1 18 15,-17 0-15,35-17 16,-18-1 0,0 0-16,1 18 15,-1-17 1,1-1-16,-1 0 15,-17 1-15,-1-1 16,1 1 0,17 17-1,1-36-15,-1 36 16,-17 0 0,17-17 15,1 17-16,-19-18 1,1 18 31,35-18-47,-18 18 31,71 0 79,0 0-95,-18 0 1,36 0-16,35 18 15,-88-18-15,52 0 16,-17 35-16,-35-35 16,35 0-16,-36 0 15,1 0-15,-1 0 125,-34 0-109,-18-35-16,-36 0 16,18-1-16,0 1 15,0 17 1,36 1-16,-36-1 15,35 1-15,0 17 16,1 0 0,-1-18-16,0 0 15,36 18 126,35 0-125,-35 0-16,52 0 15,-52 0-15,17 0 16,0 0-16,1 0 15,-19 0 1,-17-35 78,-35 0-79,17-1-15,-17 1 16,-53-18-16,53 18 16,-18 0-1,53 17-15,-18 18 16,0 0 0,18-18-1,18 18 79,17 0-94,-17 0 16,0 0-16,-1 0 15,1 0-15,0 0 16,35 0-1,-18-35 1,0 35 0,-17-17-1,-1-1 1,-17 0-16,18 1 16,0-1-1,-18 0-15,17 1 16,-17-1-1,0 0 1,18 1-16,-18-1 16,0 0-1,-18-34 17,1 52-17,17-18 16,0-17 1,0 17 15,0 0 15,17 18-46,-17-17-1,18-19-15,0 19 32,-18-18-17,17 35 1,-17-18 140,0 0-93,35 18-32,-17 0-31,0 18 156,-1-18-156,-17 18 47,18-1-31,0-17-1,-18 18 1,0-1-1,17 1 1,-17 17 0,0 1-1,18-19-15,0 1 16,-1 0 0,-17-1 15,0 1-31,0-1 15,18-17-15,-18 18 16,17 0 0,1-18-16,-18 17 31,0 1-31,0 0 31,18-1-31,-18 1 16,17 0-1,1-1-15,-18 1 16,18 0 0,-1-1-1,1 36 1,0-35 15,-1-1-15,-17 1 31,18 0-32,0-1 17,-1-17-32,-17 18 62,18-18-15,17 0-31,-35 18-1,18-18 16,-1 0 16,1 0-15,0 0-17,-1 0 1,36 17-1,-18 1 32,-17-18-31,0 17 0,17 1 15,-17 0-16,-1-1 1,19 1 0,-1-18 15,-18 18-15,-17-1 15,18-17-16,17 18 1,18 0 31,-35-1-31,-18 1-1,18-18 1,-1 0-1,-17 17 1,36 1 31,-1 0-31,-18-1-1,1 1 1,0 0 15,-1-18-15,1 17-1,0 1 1,-1-18 15,1 0-15,17 35-1,-17-35 17,-1 18-32,1-18 31,0 18-15,-1-18 15,19 35 0,-19-18-15,19 1 15,-19 0-15,-17-1-1,18-17 1,-1 0-16,-17 18 15,18 0-15,17-18 16,-17 17 0,0 1-16,-1 0 15,36-18 1,0 17 0,-53 1 15,18-1-16,17-17 17,-17 18-17,17 0 48,-17-18-48,-1 0 1,19 0 15,-19 17 1,1 1 14,17-18 17,-17 0-47,-1 0 15,1 0-31,0 0 15,-1 0 1,1 0 47,17 0-1,-17 0 157,-1 0-125,19 18-48,-19-1-46,1 1 16,-36-18 312,1 0-297,-36-18-15,35 18 0,1-17-16,-1 17 15,0 0-15,1 0 16,-36-18 0,35 18 15,-17 0-16,17-18 1,1 18 15,-19 0-31,19 0 16,-1 0 0,-17 0-16,17 0 31,-17 0 0,17 0-31,1 0 31,-19 0-31,19 0 32,-1 0-17,0 0-15,1 0 16,-1 0-1,-17 0 1,17 0 0,0 0-1,-17 0 1,18 0 0,-1 0-1,-35 0 1,35 0-1,1 0 1,-1 0 0,0 0-16,-17 0 15,18 0 1,17 18-16,-18-18 0,0 0 16,1 0-1,-1 0-15,0 0 16,1 0-16,-1 0 15,0 0 1,-17 0-16,0 0 16,0 0 15,17 0 0,0 0-15,-17 0-1,17 0 1,1 0-16,-1 0 0,0 0 16,1 0-1,-36 0 1,35 0 15,-17 0 16,0 0-31,-1 0-16,19 0 15,-1 0 1,1 0-16,-19 0 16,1 0-1,17 0-15,1 0 16,-19 0-1,19 0-15,-1 0 16,-35 0 0,36 0-1,-1 0-15,0 0 16,1 0 0,-1 0-16,-35-18 15,18 1 1,17 17-1,1 0 1,-1 0 0,-17 0-1,17 0-15,-17 0 16,17-18 0,0 18-16,-17-35 31,18 35-16,-1 0 1,-17 0 0,35-18-16,-18 18 15,0 0 1,1-17-16,-19-1 16,19 0-1,-1 18 32,1-17-31,-1-1-1,18-17 1,-18 17 0,18 0 46,0 1-31,18 17-15,0 0-16,17 0 16,0 0-16,18 0 15,-35 0-15,52 0 16,1 0-16,17 0 15,-53 0-15,53 0 16,-17 0-16,0 0 16,-54 0-16,54 0 15,-18 0 1,-36 0 0,1 0-16,0 0 15,-1 0-15,1 0 16,-1 0-16,19 0 15,-1 0-15,0 0 16,1 0-16,-1 0 16,-18 0-1,1 0-15,0 0 0,-1-18 63,-52 1 140,-18 17-203,-35-36 16,53 36-16,17 0 15,-35 0-15,18-17 16,-18-1-1,35 0-15,-17 18 16,0-17 0,0-1-1,-1 0 1,1 1 0,0 17-16,17-36 15,0 36-15,1 0 16,-1-17-1,-35-1 1,18 18 0,35-17-16,-35-1 15,-1 18 1,19-18-16,-19 18 16,19-17-16,-18 17 15,17-18-15,0 18 16,54 0 156,16 0-157,19 0 1,-36-18-16,36 18 16,-54 0-16,36 0 15,-35 0-15,35 0 16,-35 0-16,-1 0 15,36 0-15,-35 0 0,-1 0 32,-17-17 30,0-1-46,-17 18-16,-1 0 15,1 0-15,-19-18 16,1 1-16,-18-1 16,18 1-1,-1 17-15,1 0 16,18 0-16,-36 0 16,-18-36-16,18 36 15,18 0-15,-18-17 16,35 17-1,-17-18-15,17 18 16,1 0 0,-1-18-1,1 1 1,34 17 156,18 0-157,36 0-15,-53 0 16,35 0 0,-18 0-16,-18 0 15,1 0 1,0 0 0,17 0 15,-53-18 109,1 18-124,-1 0 15,0-35-31,18 17 16,-17 1 15,-1-1 63,18 0-78,18 1-1,35 17-15,0 0 16,-18 0-16,0 0 15,-17 0 1,-1 0 0,1 0-1,0 0-15,-54 0 125,19 0-93,-1 0-32,-17 0 15,0 0 1,-1 17-16,19-17 15,-1 0-15,-17 18 16,0-18-16,-1 0 16,19 35-16,-1-17 15,0-1 1,1-17-16,-36 53 16,18-53-16,-18 18 15,35 0-15,-53 35 16,36-36-16,17 1 15,1-18 1,-1 0 0,1 0-16,-1 17 15,18 1 1,-53 17-16,35-17 31,-17 0 16,17-18 31,-17 0-62,18 0 15,-1-18-15,18-17 15,0 17-15,0 0-1,0-17-15,18-18 16,-1 36-1,1-19-15,-18 1 16,17 0 0,1 0-1,0 17-15,-18 0 16,17-35 0,-17 36 15,0-1-16,18-17 48,-18 17-1,0 0-30,0 1-1,0-1 0,-18 18 141,1 18-156,-1-1 31,18 1-32,-18 0 16,1-1-31,-1 19 16,18-19 0,-17-17-1,-1 53 17,18-35 14,-18-18-46,1 18 16,17-1 0,0 1 46,-18-1-15,18 1 16,-18 0-32,36-18 94,-18-36-110,0 1 1,18 35 0,-1-17-16,-17-1 15,18 0-15,-18 1 16,18-1 0,17 0-16,-18-17 31,-17 17-16,36 18-15,-1-35 32,-35 17-17,0 1 1,0-1-16,18 1 31,-1-1-31,-17 0 31,0 1-31,0-1 47,18 0-15,-18 1-32,18-19 31,-1-16 0,1 52-15,-18-18-16,17-17 31,1 17-15,0-17-1,-1 35 1,1-36-1,0 19 17,-1-1 15,-17 1-47,18-1 15,0 18 1,-18-18-1,17 18-15,1-17 32,-18-1-32,35 18 15,-17 0 1,-18-18 0,17 18 30,1-17-30,17-1 78,-17 0-63,-18 1 47,0-1-62,0 36 187,18-1-203,-1 19 31,-17-19-15,0 1-1,0 0 1,0-1 0,0 19-16,18-19 15,0-17 1,-18 18 0,17-1-16,-17 19 46,35-19-30,-35 1 15,18-18-31,0 18 47,-18 17-31,17-17-1,1-1-15,0 1 32,-18-1-17,0 1 17,17-18-17,-17 35 1,18-17-1,-18 0 1,18-1 0,-1 1-1,-17 0 1,18-1 15,-1 1-31,1 17 16,0-17 46,-18-1-62,35 1 32,-35 0-17,18-1 1,-1 1-1,1 0 17,-18-1-17,18-17 1,-1 18 15,-17 0 0,18-18-15,0 17 0,-1 18 15,1-35 0,-1 0-15,1 18-1,0 0 1,17-1 47,-17 1-48,-1 0 16,1-18 1,0 17-17,-1-17 17,18 36-1,-17-36-16,-18 17-15,18-17 16,17 0 0,-17 0 15,-1 18-15,1-18-1,0 0 1,17 17-1,-35 1 1,17-18 0,19 0-16,-36 18 15,17-1 1,1-17 0,0 18-1,-1-18 1,-17 18-1,18-1 1,-18 1 15,0 0 1,0-1-17,18 18 1,-18-17-1,0 0 17,17 35-17,1-36 1,-18 1 0,18 17-1,17 1 1,-35-19-16,17 1 31,-17-1-31,18 19 16,0-1 15,-1-17-31,19 35 31,-19-53-31,19 17 31,-1-17-15,-53 0 172,-17 0-188,17 0 15,-35 0-15,36-17 16,-1 17-1,0 0-15,1 0 16,-36 0 0,35-18-16,-17 18 15,0-18-15,17 18 16,0 0-16,1 0 16,-1 0-16,-35-17 15,18 17-15,17 0 16,-17-18-1,17 18 48,1 0-47,-1 0-16,0 0 15,-34 0 1,34 0-1,0 0 32,1 0-47,-1 18 16,18-1-16,-35 1 16,35 0-1,0-1-15,0 1 16,0-1-1,0 1 1,0 0 15,0-1 1,17 1-17,1-18 1,35 0 15,-35 0-31,-1 0 16,1 0-1,-1 0-15,1 0 16,0 18 0,-1-18-16,19 17 15,-36 1-15,35-18 16,-17 0-16,-1 0 31,18 0-15,-17 0 93,0 0-78,-1 0-15,1 0 0,0 0-1,17 0 16,0 0 1,1 0 15,-19 0-16,1 0-16,-1 18-15,1-18 16,17 17 15,-17-17 1,17 0-17,1 18 1,-19-18 31,1 0-47,-1 0 15,1 0-15,0 0 16,-1 0 15,19 0 0,-19 0-15,36 0 31,-35 0-31,-1 0 62,19 0-31,-19 0-16,1 0 94,0 0-94,-1 0 0,1 0 16,0 0 16,17 17 30,-35 1-14,18-18 139,-54-18-186,19 1-32,-1-36 15,0 53 1,-17 0-16,17 0 15,-17 0-15,0-18 16,-36 18-16,36-17 16,-18 17-16,35 0 15,1 0-15,-18-36 16,17 19-16,0 17 16,-17 0-1,17 0-15,1 0 16,-19-18-16,-16 0 0,16 1 15,19 17 1,-19 0-16,19 0 16,-36-18-16,35 18 15,-35 0-15,36 0 16,-1-17 0,-17 17-1,-18 0-15,17 0 0,1 0 16,0-36-1,17 36-15,1-17 16,-19 17-16,1-18 16,-18 18-1,18-18-15,17 18 16,1 0 0,-1 0-16,0-17 15,1 17 1,-1-18-1,0 18 32,-17 0-31,35-18 0,0 1 62,0-1-47,0 1-15,0-1 15,18 0-16,-18 1 32,0 34 94,0 1-125,0 0-16,0-1 15,0 1 1,35-18-16,0 35 31,-17-35-31,0 18 47,-1-18 47,-17-18 46,0 0-77,-35 1-48,35-1 1,-35 18 0,17 0-16,0 0 15,-35-17 1,36-1 0,-18-17-1,-1 35 1,36-18-1,-17 0 1,-19 1 0,36-1-1,-17-17-15,-36-18 16,35 53 0,1-18-16,-1 18 15,0 0 1,1-17-16,-1-1 15,0 18-15,1 0 16,-36 0 0,18-18-16,-1 1 15,1-19 1,17 36 0,-17-17-16,17 17 15,1-18-15,-1 18 16,-17-35-16,17 17 15,1 18 1,-19-17 0,1-19-16,17 36 15,1-17-15,-19-1 16,1 0-16,18 18 16,17-17 15,-18-1-31,0 18 31,18-18-15,-17 18-1,-19 0 1,19 0-16,-1 0 31,0 0 47,18-17 141,0-1-219,18 1 16,17-19-1,-35 19 17,18-1-17,0 0 1,-1-17-1,-17 17 1,18 1-16,-18-19 16,35 1-1,-17 18 17,-18-1 14,17-17-30,1 17 15,0 0-31,-1 1 16,-17-1 15,0 0-15,18 1-16,0-1 31,-1 1-15,-17-1-1,18-17 17,-18 17-17,0 0 32,18 1-16,-18-1 1,17 18 61,-17 18-77,0-1 0,0 1-1,0 17 1,0-17-1,0 0 1,-17 17 0,-1 0-1,0-17 1,18-1 0,-17 1-1,-1 0 16,0-1-31,18 1 16,-17 0-16,-1-18 16,0 17-1,18 1-15,-17-1 16,-1 1 0,1 0 46,-19-1-15,19 1-31,17 0-1,-18-1 1,18 1-16,0 0 31,-18-1-15,1 1-16,17 0 0,-18-1 15,0 1 17,1-1-17,-1 1 1,18 0-1,-17-1 1,-1 1-16,0 0 16,18-1-1,0 1 1,-17 0-16,-1-1 47,18 18 0,0-17-16,-18 17-15,1-35-1,-1 36 1,18-1 15,0-17 0,-18-1-15,1 1 15,-1-1-15,18 1-1,0 0 1,0 17 15,-18-17 1,36-18 108,17 0-140,1-18 16,-1 0-1,18-17-15,-35 0 16,34 17-16,-16-17 16,-19 35-16,1-18 15,17 1 1,-17-19-16,17 36 16,-35-17-16,35-1 15,1-17-15,-19 17 16,19 1-16,-36-1 15,35 0-15,0-17 16,-35 17 0,18 1-1,-18-19 1,17 1 0,1 35-1,-18-17-15,18-1 16,-1 0-1,19-17-15,-19 0 32,1 17-17,0 18 1,-1-18-16,1 1 0,17-1 31,0 0-15,-17 18-1,0 0-15,-1 0 16,1-17 0,17 17-1,1-18-15,-1 18 32,-18 0-17,1 0-15,17-35 16,-17 35-1,0-18 64,-18 1-64,0-1 1,0 0-1,0 1 1,0-1 0,17 0 187,-17 36-188,18-18 1,0 18 15,-1-1-31,-17 1 32,0 35-17,18-35 32,-1-18 0,1 17-47,-18 1 47,0-1-47,18 19 78,-1-36-62,1 17-1,-18 1 1,18 0-1,-1-18 1,-17 17-16,0 1 16,18 0-1,0-18 1,-1 17 46,-17 1-30,18-18-32,0 18 47,-1-1-16,18-17 0,-35 18-31,18-18 31,0 17-15,-1 1 15,1-18-15,0 18-1,-1-1 1,1 1-16,0-18 16,-1 18 15,18-18-15,-35 17-1,18-17 79,0 0 15,-18 18-46,-18 0-48,-35-1 1,36-17-16,-36 18 16,0 17-16,0-35 15,0 0-15,35 18 16,1-18-16,-19 0 16,19 0-16,-1 17 15,-17-17 1,17 0-1,0 0-15,-34 0 16,34 36-16,-17-36 16,-1 17-1,19-17-15,-19 0 16,19 0 0,-36 0-1,35 18-15,1-18 16,-19 0-1,19 35-15,-19-35 16,-16 18-16,34-18 16,-17 17-1,17-17-15,-17 18 16,17-18 0,0 0-16,1 0 15,-19 18-15,19-18 16,-1 17-1,1-17-15,-1 0 16,-17 18-16,-1-18 16,36 18-16,-35-18 15,0 17 1,17-17 15,1 0-15,-1 18-1,0-18 1,-35 18 0,36-18 31,-19 0-47,19 0 15,-1 0 1,18 17-1,-17-17-15,-1 0 32,0 0-32,-17 0 31,17 0-15,1 18-16,-1-18 31,0 18 0,1-18 63,-1 0-47,0 17 31,1-17-47,-1 0-15,-17 0 77,88 0 376,0 0-453,0 0-1,35 0-15,-53 0 16,0 0-16,18 0 16,-35 0-16,35 0 15,-35 0-15,17 0 16,-18 0-16,1 0 16,35 0-16,-35 0 15,17 0-15,-17 0 16,-1 0-1,18 0-15,-17 0 16,0 0 0,-1 0-1,1 0-15,0 0 16,17 0 46,-17 0-62,-1 0 32,19 0-32,-19 0 15,36 0 1,0 18 0,-35-1-16,-1 1 15,36 0-15,-18-18 16,-17 0-1,0 17-15,-1 1 16,1 0 0,0-18-1,-1 0-15,1 0 47,17 0-31,0 17-1,-17-17 1,17 18 0,-17-18-1,-18 18 1,18-18-16,17 17 16,-35 1-1,18-18 1,17 17-1,-17 1 32,17-18-31,-18 0 15,1 0-31,0 0 16,-1 0-16,1 18 15,17-18 17,-17 0-32,0 0 31,-1 0-31,1 17 16,-1 1-16,1-18 15,0 0 1,-1 0-1,1 0-15,0 18 16,-1-18 0,1 0-1,0 17 1,-1-17 15,1 0 0,-1 0-15,1 0 15,0 0-15,-1 0 15,1 0-15,35 18 31,0-18 0,-35 0-32,-1 0 16,1 0-15,-1 0-16,1 0 16,0 0-1,17 0 1,-17 0 0,17 0 15,-17 18-31,17-18 47,-18 0-32,1 0 1,0 0 0,-1 0-1,1 0 1,0 0-1,17 0 95,-17 0-95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10:15.80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23971 9155 0,'18'0'297,"17"-18"-266,-17 18 32,-1 0 78,1 0-63,0 0-47,-1 0-15,19 0 15,-19 0-16,1 0 64,0 0-48,17 0 0,-18 18-15,1-18 31,0 0-32,-1 0 1,1 0-16,-18 17 15,18-17 1,-1 0-16,1 0 31,17 0-15,-17 0 0,-1 18-1,19-1 1,-19-17-1,1 0 1,0 0 0,17 18-1,-17-18 17,-1 0-17,1 0 16,0 0 16,17 0 0,0 0 0,0 18-47,-17-18 16,53 0-1,-1 0 1,-52 17-16,52-17 16,-17 36-1,-35-36-15,-1 0 16,1 0 78,0 0-63,17 0-16,0 17 32,18-17-15,-17 18-32,34-18 15,-17 0-15,18 18 16,-19-18-16,-34 0 15,17 17-15,18 1 16,-17-18-16,-1 0 16,0 0-16,-17 18 15,17-18 1,-17 0 0,-1 0-16,1 0 78,17 17-47,-17-17-15,52 0-1,-34 35 1,-1-35-16,36 0 0,-54 0 15,36 0-15,-18 0 16,1 0 0,-1 0-16,0 0 281,-17 0-265,-1 0 15,1 0 31,0 0-46,-1 0 15,1 0 0,0 0-15,-1 0 15,1 0-31,17 0 32,-17 0-17,0 0 1,-1 0-16,1 0 15,-1 0-15,1 0 16,0 0 31,-1 0 0,1 0 62,17 0-93,-17 0 31,0 0-32,-1 0 1,1 0 0,-1 0-16,19 0 15,-19 0 1,1 0-1,0 0 1,-1 0-16,1 0 16,0 0-1,17 0-15,0 0 16,-17 0-16,-1 0 16,1 0-16,0 0 15,-1 0 1,1 0-1,0 0 17,17 0-1,-17 0 0,-1 0-15,1-17-1,-1 17 17,1 0-32,17 0 47,-17 0-16,0 0 16,17 0 0</inkml:trace>
  <inkml:trace contextRef="#ctx0" brushRef="#br0" timeOffset="10199.0636">25400 6703 0,'18'0'141,"-1"17"-110,1 1-16,-18 0 1,0-1-16,0 1 16,0 0-1,18-1-15,-18 1 32,17 0-32,-17-1 15,18 18 1,-18-17-1,0 0-15,0-1 16,17 1 0,1 0 15,0 17-15,-18-17 15,0 17-31,17-35 15,-17 17 1,0 1-16,18 0 16,0-18-16,-18 17 15,0 1-15,17-18 16,-17 35 0,0-17-1,18 0-15,-18 17 16,18-18-1,-1 1 1,1 0 0,-18 17-1,0-17 17,17-1-17,1-17-15,0 18 16,-18 0-1,0 17 1,0-17 0,17-1-1,19 18 17,-19 1-17,-17-1 32,18 0-47,0-35 16,-1 0-1,-17 18-15,18 17 16,0-35 0,17 35-16,-35 1 15,17-36-15,19 17 16,-1 19-16,-17-19 15,17 1-15,-35 0 16,35-1 0,-17-17 15,-1 18-15,1-1-1,0 1 16,-18 0 1,17 17-1,1-35-15,17 18-1,-17 17-15,17-17 16,0-1-16,-17 1 15,0-18 17,-1 18-1,1-1 0,17-17-15,-17 18-1,-18-1 32,18 1-31,-1-18 31,1 18-32,0-18-15,17 35 16,18-17 62,-36-1-47,1 1 16,0-18-31,-1 18 15,1-1-15,0-17 31,-1 0-32,1 0 1,17 0 31,0 35-32,-35-17 1,36-18 0,-19 18-1,1-18 48,17 0-32,-17 0 78,-1 17-77,1 1-17,0 0 48,-1-18 77,1 0-124,0 0 62,17 17-47,-17 19 63,-18-19 16,17-17-17,1 0 32,-18 18 188,0-1-298,35 1 1,18 17 0,-53-17-16,18 0 15,-1-18 392,1 0-267,-18 17-124,18 1 109,35 0 156,-36-1-125,1-17-78,-1 18-62,1-18 47,0 0 30,-18 18-61,17-1-17,1-17 79,0 18 0,-1-18-47,1 0-47,0 0 46,-1 0 33,1 17-64,-1-17 63,19 36-62,-19-36 109,1 0-47,-18 17-31,18-17 15,17 0 17,-17 18 14,-1-18 32,1 0-47,0 0 63,-1 0-110,1 18 1,17-1 327,-17 1-172</inkml:trace>
  <inkml:trace contextRef="#ctx0" brushRef="#br0" timeOffset="15392.0453">27340 9419 0,'18'0'281,"0"0"-250,-1 0-15,1 0 15,-1 0 1,1-17-1,0 17 63,-1 0-79,1 0 16,0 0 48,-1 0-48,1 0 16,0 0 0,-1 0 15,1 0 1,-1-18-17,19 0 64,-19 18-63,1 0 62,0 0-78,-1 0 1,1 0 14,0 0-30,17 0 62,-17 0 0,-1 0 16,18 0-47,-17 0 109,0 0-78,-1 0-15,1 0-1,0 0 32</inkml:trace>
  <inkml:trace contextRef="#ctx0" brushRef="#br0" timeOffset="40522.8691">25365 6703 0,'0'17'219,"0"19"-219,0-19 47,-18 1-32,18 0 1,-18-1 0,18 1-1,-17-18 63,-1 18-62,18-1 47,0 1-48,-17-18 1,17 17 15,-18 1 16,0-18-47,1 35 31,-1-17 0,0 17 1,1-17-17,-1 0 17,0-1-17,1 1 1,17-1-1,-36 1 1,36 0 0,-17-1-16,17 19 15,-35 17 1,17-36 31,0 18-16,1-17 0,17 0 1,-18-1-32,18 1 31,-18 0-16,1-1-15,17 1 16,0 0 0,-18-1 15,0 1-31,1 0 0,17 17 31,-18 18-15,1-53-1,-1 17 1,0 1-16,18 0 16,0-1 15,-17 19 0,17-19-15,-18-17-1,0 18-15,18-1 16,-17 19 31,-1-19-31,18 1-1,-18-18 1,18 18-16,-17 17 15,-1 0 32,1 0-47,-1-17 16,0 17 0,18-17-1,-17-18-15,17 53 16,-18-18 15,0-35-31,18 18 16,-17 17-1,-1 0 1,18-17-16,-18 0 16,1-1-16,-1 19 15,18-19 1,-18 1-1,18 0 1,0-1-16,-17-17 16,17 18-1,0-1 1,-18 19 0,1-19-1,17 1 1,-18 17-1,0 1 1,18-19-16,-17 18 16,17-17-1,0 0 1,-18-1 0,18 19 15,0-19-16,-18-17 1,18 18 15,-35 17 16,17-17 16,1 0-32,17 34-15,-18-52-1,1 18 1,17 0-1,-18-1 32,0 19 0,-17-1-16,35-17 48,-18 17-48,18-18-16,0 1 1,0 0 0,-17 17-1,17-17 1,-18-1 15,0-17 0,18 18-15,0 0 47,36-18 171,-19-18-218,1 0-16,0 18 15,-18-17 1,35-19-1,0 36-15,-35-17 16,18-1 0,17 0-16,0 1 31,-17-1-15,-18 1-16,18 17 15,-1-18 1,-17-17-1,36-1 1,-36 19 15,17-19-15,1 36-16,17-17 16,-35-36-1,18 35 1,-1 18-16,1-35 15,0 17 1,-1-17 15,1 0-15,17 17 0,-35 0-16,18 1 15,-18-1 1,18 1-16,-1-19 15,1 36-15,-1-35 16,-17 17 0,18-17-16,-18 17 15,18 1 1,17-1 0,-35 1-1,0-1 1,35 0-16,-17-17 15,0 17 1,-18 1 0,0-1-16,35 0 15,-18-17 1,-17 18 0,18-1 15,0 18-31,-1-18 15,-17-17-15,18 35 16,0-18 0,-1-17-1,-17 17-15,18 1 16,0-1 0,-1 0-1,-17 1 1,18-1-1,-1 18 1,-17-17 0,18-1 15,-18 0 0,35-52-31,-17 34 16,-18 1-1,18-18-15,-18 18 16,0 0 0,17 35-1,1-18-15,0 0 32,-18 1-1,0-1-16,17 1 17,-17-19-1,18 19-31,0-1 31,-1-17-31,1 17 16,-18 0-1,35-17 1,-17 17 0,-1 18 15,19 0-15,-36-17-1,17-1 1,1 1-1,0-1 17,-1 0 124,1 18-62,-18-17-47,17-1-1,1 0-14,-18 36 311,0 0-327,0 35 0,0-36 15,0 18-31,0 1 31,0-19-31,0 1 16,0 0-16,0-1 15,-18-17 1,18 18-16,0 0 16,-17 17-1,17-17 1,0-1 0,0 1-1,0 17-15,0 0 16,0-17-1,0 0-15,-35 17 16,17-17-16,18-1 16,0 1-1,0 17-15,0-17 16,0-1 0,-18 36-16,1-17 31,-1-19-31,18 1 15,0-1 1,-18 1-16,1 17 16,-1 1-1,0-1 1,18-17-16,-17 17 16,17-17-1,-18 34-15,-17-34 16,17 17-1,18-17 1,0 0 0,-17 35-1,-19-36-15,19 1 16,17-1-16,0 1 16,0 0-1,-18-1-15,-17 1 16,35 0-16,0-1 15,0 19 17,0-19-32,-18-17 15,18 18 1,0 17-16,-18-17 16,18-1-1,0 1-15,0 0 16,-17 17-16,17-17 31,-18 17-15,18-17 15,0-1-15,0 1-1,-17-18 16,17 17 1,-36 36-17,36-35 1,-17 35 0,-1-35-1,0 34 16,18-16-15,0-19-16,-17 19 16,-1-19-16,18 1 15,0 0-15,-18-1 16,18 18 0,-17 1-16,34-54 421,-17 0-421,18 18 16,0-17 0,-18-1-16,0 1 15,17-1 1,1 0-16,0 1 16,-18-1-1,17 18 1,1 0-1,-18-18-15,18 1 16,-1-1 0,1 0 15,-1 1-15,1-1-1,0 1 1,-1-19-1,1 19-15,0 17 16,-1-18 0,-17 0-16,36-17 15,-19 17 1,-17-17 0,18 18-1,-18-1 1,35 0-16,-35 1 15,18-1 1,-1-17-16,19-1 16,-36 19-1,17-1-15,1 0 16,17-17 0,-17 0-1,0 35 1,-18-18-1,0 1-15,35-19 16,-18 36 0,-17-17-16,18-19 15,0 19 1,-1-1 0,-17 1-16,18-1 15,-18 0 1,35 1-16,-17-19 15,-18 19 1,18-1 0,-18 0-1,0 1 1,17 17-16,-17-18 16,18 1-1,-18-1-15,17 0 16,1 1-1,-18-1 1,0 0 0,18 1-1,-18-19 1,17 19 0,1 17-1,-18-18 1,18 0 31,-1 1-47,1-1 31,-18 1 0,0-1 0,18 0 1,-18 1-17,17 17 1,-17-18 62,18 0 47,0 18-94,-18 36 329,0-19-345,0 1 1,0 0-16,0-1 16,-18 1-16,18-1 31,0 1-31,-18 17 31,18 1-15,0-19-1,-17 1 1,17 0 0,0-1-1,0 1-15,-18 0 16,18-1-1,0 1 1,-18-1 0,18 19-1,-17-19 17,17 19-17,-18-1 1,18-17-1,0 17-15,-18-18 16,1 19 0,17-19 15,-18 1-31,18 17 16,0 1-1,-18 16 1,1-52-1,-1 18 1,18 17-16,0-17 31,0 0-15,-17-1 0,17 1-1,0 17 1,-36-17-16,36 0 15,-17 17 1,-1-18 0,18 19-1,0-19 1,0 1 0,0 0-1,0-1-15,-18 1 16,-17 17-1,17-17 1,18 17 0,0-17-16,-35 17 31,35-17-15,-17-1-1,17 1 48,0 0-16,0-1-1,0 1-14,0 17 46,0-17-63,-18-18 1,18 17 15,0 19-15,0-19 62,0 1-15,0 0-48,0-1 16,-18 1-31,36-18 204,0-18-204,-1 18 31,1-17-16,-18-19 1,17 36 0,1-17-16,-18-1 15,18 0-15,17 1 16,-35-1-16,18 0 16,-1 18-16,1-52 15,0 52 16,-18-18-31,17-17 16,1 35 0,-18-18-16,35 0 15,-35 1-15,0-1 16,18-35 0,17 53-1,-17-17 1,-1-1-16,1 0 15,0-17 1,-1 17 0,1-17-1,0 17 1,17 1 0,-35-1-1,0 1-15,0-19 31,17 19-15,1-1 0,0 0-1,-18 1-15,0-1 32,0 0-32,17 1 15,1-19 1,-18 19-1,18-1 1,-18-17 0,17 17-1,-17 1-15,18-1 16,-18 0 0,0-17-1,18 17 16,-18 1-15,17-18 0,1 17-1,-18 0-15,17-17 32,-17 17-1,18 18-31,17-35 31,-35 17-15,0-17-1,0 18 1,18 17 15,-18-18 16,18 0 0,-18 1 78,0 34 281,0 1-390,0 0-1,0-1 1,0 1-16,0-1 16,0 1-1,0 0-15,0-1 16,0 1-16,0 17 16,0-17-1,0 0 1,0-1-1,0 1-15,0-1 16,0 1 0,0 0-1,0-1 1,0 1 15,0 17-15,0-17-1,0 0 1,0-1-16,0 1 16,0 17-1,0-17 1,0-1 0,0 1-16,0 17 15,0-17 1,0 0-1,0 17 1,0-17 0,0-1-1,0 1 1,0-1-16,0 1 16,0 17-1,0-17 1,0 0 15,0 17-15,17-35 46,-17 18-46,18 17-1,-18-18 1,0 1 0,0 17-1,0-17 1,0 0 15,0 17 0,0-17-15,0-1-16,0 1 16,0-1-1,0 1-15,0 17 16,0-17 62,0 0-62,18-18 15,-18 35 94,0-17-31,0-1-63,0 1 31,0 0-15,0-1-15,0 1 61,0-1-77,0-34 281,17-18-297,-17-1 15,35 19 1,-35-1-16,18-17 16,-18 17-1,18-17-15,-1-1 16,-17 19 0,18-1-16,0-17 15,-18 17-15,17-17 16,-17 0-1,18 17 1,-18-17-16,18 17 16,-1 1-1,-17-19 1,18 19-16,-18-19 31,0 19-15,18-1-1,-1-35 1,-17 36 31,18-19-31,-18 19-1,0-1 1,0 0-1,17-17 1,-17 17 0,0 1-1,0-1 1,0 0 0,18 1-1,-18-1-15,0 1 16,0-1-1,0 0 1,18 1-16,-18-1 47,0 0-16,17-17 16,-17 17 16,0-17-1,0 18-31,0 34 251,18 18-282,0-17 15,-18 17 16,0-17-15,0 0 0,0-1-1,0 19 1,0-19-16,0 18 16,0-17-1,0 35 1,0-35-1,0-1 1,17 1-16,-17 0 16,0-1-1,18 36 1,17-18 0,-35 1-1,18-1 1,-18 0-16,0-17 15,17 0 1,-17-1 0,0 1-16,0-1 15,18 1-15,0 0 16,-18-1 0,0 1-1,0 17-15,0-17 16,0 0-1,17-1-15,-17 1 16,0-1 15,0 19 16,0-19-31,18-17-1,-18 36 142,18-19-142,-18 1 63,0 0-15,17-18-47,-17 17 15,0 1 0,0 0-15,18-18 406,-18 35-360,0-53 344,0 1-390,0-1 0,0 0-16,0 1 31,0-19-31,0 19 15,0-1 1,0 0 0,18-17-1,-1 17 1,-17 1 0,0-1-1,0-17 1,18 17-16,-18 1 15,0-1 1,0 0-16,0 1 16,0-19-16,0 19 15,0-1 17,0-17-17,0 17 1,0 1-1,0-1 1,17 0-16,-17 1 31,0-19 1,18 19-17,0 17-15,-18-18 31,0-17-15,17 17 15,-17 1 32,0-19-32,18 19-15,-18-1 31,0 0-16,0 1-16,0-1 1,0 0 0,18 18-16,-18-17 31,0-1-15,0 1 77,0 52 189,0-18-267,0 1-15,0 0 16,0-1-16,0 1 15,0 0-15,0-1 16,0 19 0,0-19-1,0 1 1,0 0 0,0-1-16,0 1 15,0 17 16,0-17-31,17-18 16,-17 53 15,18-36-31,-18 1 47,0 0-47,0-1 16,0 1-1,0-1-15,18 1 16,-18 0 0,0-1-16,0 19 15,0-19 1,0 1-16,17 0 16,1 17-16,0-35 15,-18 17 1,0 1-1,35 17-15,-18-17 16,1 17-16,-18-17 16,18 0 31,-1-1-32,-17 19 32,0-1 125,0-53 109,18-17-281,-18-18 16,0 35-1,0 1 17,0-1-17,0 0-15,0 1 16,0-19 0,0 19-1,0-1 1,0-17-1,0 17 1,0 1 0,0-1-1,0 0-15,0 1 16,0-1 0,0-17-1,18 17 16,-18 1-15,0-1-16,0 0 16,0 1-1,0-1 1,0 0 0,17 1-16,-17-19 46,18 19-14,-18-1-17,0 1 1,18-1 0,-18 53 249,0-17-265,0-1 31,0 1-31,0 0 16,0-1-16,0 1 16,0 0-1,17-1-15,-17 1 16,18 17 0,-18-17-1,0-1 16,0 1-15,17 17 0,-17-17 15,0 0-31,0-1 16,0 1-1,0 0 1,0-1-1,18 18 1,0 18 31,-18-35 0,0 0-32,17-1 1,-17 1 0,0 0-1,18 17 1,-18-17 31,0-1-32,18 18 17,-18-70 218,0 18-219,0-1-31,0 0 16,0 1-16,0-1 15,0-17 1,0 17-1,0 0-15,0 1 16,0-1 0,0 0-1,0 1 17,0-1-17,0-17 1,17 17-1,1 1 17,-18-1-17,18 0 1,-1 1 0,-17-1-1,0 0-15,18 1 16,-1 17-16,1-35 15,0 35 1,17-18-16,-35 0 16,35 1-1,-17 17 1,0-36 250,-1 36-220,-17 18 1,0 17-31,0-17 0,0 0 15,0-1-31,0 1 15,0-1 1,0 19 15,0-19-31,0 1 32,0 17-17,0-17 16,0 0-15,0-1 0,0 1-1,0-1 1,-17-17 0,17 36 15,0-19-16,0 1 17,0 17-1,0-17 16,0 0-32,0-1 64,0 1-64,17-18 204,-17-18-203,0 1-1,0-1-15,0 0 31,0-17-31,0 17 47,0 1-31,0-1 0,0 0-16,0 1 15,18-1 16,-18 1-15,0-1 15,18 0-31,-18-17 32,17 17-32,-17 1 62,18-1-62,-18 0 31,0 1-15,0-1 0,0 1-1,0-1 1,17 0-1,1 18-15,0-17 32,-18 34 155,0 1-124,0 0-63,0-1 31,0 1-15,0-1 15,0 19 0,0-19 0,0 1 1,0 17-17,0-17 16,0 0-15,0-1 0,0 1-1,0-1 32,0 19 0,0-19-31,0 1 15,0 0 16,0-1-16,0 1 16,0 0 47,0-1-47</inkml:trace>
  <inkml:trace contextRef="#ctx0" brushRef="#br0" timeOffset="52382.7085">25382 6685 0,'-17'0'125,"-1"0"-110,0 18 1,18-1 15,-17 1 0,-18 17-15,17-17 0,18 0-1,0 17 1,-18-17 31,18-1 0,-17-17-1,17 18-46,0-1 16,0 1 0,-18 0 31,18-1-32,-18-17 1,18 18-1,0 0 1,-17-1 0,17 1 15,0 0-31,-18-1 16,18 1-1,-18-1 1,1-17-1,17 36 1,0-19 0,-36 1-16,19 17 15,-1-17 1,18 17 0,-35 0 15,17-17-16,18 0 1,0-1-16,0 1 31,0 0-15,-17-18 0,-1 53 15,0-36-16,1 36 17,-1-18-1,18-17-15,-18-18-16,18 18 15,-17 17 16,17-17-15,-18-1 0,1 1-1,17 0 1,0-1 0,0 1-16,-18-1 15,0 19 16,1-36-15,17 53 15,0-36 32,0 1-48,-18 0-15,0-18 16,18 17 0,-17 18-16,-1-17 15,0 17 1,1-17-16,-1 0 31,18-1-31,-17 1 16,-1-18 15,18 18-15,0-1-1,-18 1 17,18 0-1,-17 17-16,17-18 17,-36 19-17,19-19 1,17 1-16,0 0 16,-18-1-16,18 1 15,0 0 1,0 17 15,-18-35-15,1 17-16,17 1 31,0 0-31,-18-1 47,0 1-32,1-18 1,17 18 0,-18-1-1,-17 1 1,35 0 0,0 17-1,-18 0 1,1 0-1,-1 1 17,0-19-17,18 1 1,0 0 0,-17-1-16,17 1 15,-18 0 1,18-1-16,-18 18 31,18-17-31,0 0 31,0 17-15,-17-35 0,-1 18-16,1-1 46,17 1-14,0 0-17,-18-1-15,-17 18 32,35 1 14,-18-36 17,0 17 62,1-17-94,17 36 32,-18-36-32,0 0 422,1 0-359,-1 0-63,1 0 235,17-18-251,0 0 1,17 1-16,-17-1 31,18 0-15,-18 1-1,0-1 1,35 1-16,-17-19 16,-1 1 15,-17 17-15,0 1-1,0-1 1,18 18-1,0-18 48,-18-17-16,17 18-32,-17-1 32,0 0-47,0 1 47,18-1-31,-18 0-1,18 18-15,-1-17 16,-17-1 0,0 0-1,18-35 1,-1 18 46,-17 18-46,18-1 0,-18 0-1,18 1 1,-18-1 15,17 0-15,-17-17 15,0 17-31,0 1 31,0-18-15,18 17-16,0 0 16,-1-17-1,-17 17 32,0 1-47,18-1 16,-18 0-16,18 1 15,-1 17-15,-17-35 16,0 17 0,18 18-1,-18-18 16,0-17-15,35 35-16,-17-18 16,-18 1-1,0-19 1,17 19 15,1-19-15,-18 19-1,18-1 1,-1 1 0,-17-1 15,18-17 0,0-1 0,-18 19-15,0-1 0,17 0-16,1 1 15,-18-1 1,18 1 0,-18-1-1,0 0 1,0 1 15,0-19-15,35 1-1,-18 0 1,-17 17 0,18 1 15,-18-1-16,0 0 1,0 1-16,0-1 16,0 0-1,35-17 1,-17 17 31,-18 1-32,0-1 1,0 0 0,18 1 46,-1 17-46,1-18-16,-18 1 31,18-1-15,-18 0-1,17 1 1,1-1-16,-1 0 31,1 18 0,0-35 32,-1 35-32,1-18-31,0 1 63,-1 17-63,1-18 31,-18 1 0,18-1-15,-18 0 15,0 1 32,0-1-48,17 18 1,-17-35 15,35-1 0,-17-16 47,0 34-62,-18 0 47,17-17-63,1 35 15,0-18 1,-18 1 15,17-1 32,1 0-1,0 18 1,-18-17-48,35 17 79,-17 0-32,-1 0-15,1 0 47,-1 0-16,1 0 250,-18 17-234,-18-17-16,1 0-31,-1-17 31,1 17-78,17-18 31,0 0-31,0 1 454,0 34-158,0 19-280,0-19 15,-18 1-15,0 17 0,-17 1-1,35-19 16,-18 1-15,18 0-16,-17-1 16,-1 1 77,0-1-77,1 1 31,17 0-16,-18-1-15,0 19-1,18-19 17,-17 1-17,17 0-15,-18-1 16,18 1 0,0-1-1,-17 1-15,17 0 31,-18 17 1,18-17-17,-18-18-15,18 17 32,0 1-17,-17 0-15,17-1 16,0 1-1,0-1 1,-18 19-16,0-19 16,1-17-1,17 18-15,0 17 16,-18-17 15,18 0-15,-35-1-16,35 1 31,0 17-15,0-17-1,-18-1-15,18 1 32,-17 0-32,-1-1 15,0 1 1,18 0-1,-17-1-15,-1 1 47,18 0-31,0-1 0,-18 1 15,1-1-16,-1 19 1,0-19 0,1-17-16,17 18 15,-18 35-15,1-53 16,-1 18 0,18-1-16,-18-17 15,18 18 1,-17-1-16,-1 1 15,0 17 1,1-17 0,-1-18-1,18 18 1,0 17 0,-18-35 15,1 18-31,-1-1 31,18 1-15,-18 0-1,18-1 17,-35 18-32,18 1 15,17-19 1,0 1-1,-18 17 32,18-17-15,-18 0-32,18 34 31,-17-34-16,-1 0 32,18-1 0,-18 19 31,18-1-46,-17-17-17,17-1 1,-18 1 15,18-1-15,-18 1-1,18 0 17,0-1-17,-17 19 1,-1-36-1,18 35 17,-17-35-32,17 18 15,0-1 1,-18 19 0,-17-1-16,17 18 15,0-36 1,18 36 15,-17-53 47,-1 18-62</inkml:trace>
  <inkml:trace contextRef="#ctx0" brushRef="#br0" timeOffset="70852.0399">24994 7161 0,'-17'0'78,"-1"18"-63,18 0-15,-18-18 16,18 17 0,-17 1-1,-1 17 1,18-17 0,-18-1 15,1-17-16,-1 36 1,18-1-16,-17-17 31,-1-1-31,18 1 78,0 0-62,-18-1-16,18 1 16,0 0-16,-17-1 15,17 1 1,0-1 31,0 1 109,17-36-140,1 18-16,-18-52 15,18 34 1,17 0 0,-35 1-16,0-1 15,17 18 1,-17-18 15,0 1 16,0-1-16,0 0-15,0 1-1,0-1 1,18 0-16,-18 1 16,18-18-1,-18 17 17,0 0 46,0 54 31,0-1-93,-18-18-16,0 19 15,18-19 63,-17-17-46,17-17 140,17-1-172,1 0 15,-18-17-15,18 0 16,-1 17-16,-17 36 219,-17 0-204,-1-18-15,0 17 16,18 1-16,-17-18 15,-1 35 1,1-17 0,-1 17 31,0-17-32,1-1 1,34-17 140,1-17-125,-18-1-15,18 0 15,-18-17 47,0 17-46,0 1-17,17 17 1,-17-18 15,0 1-15,0-1-1,18 18 1,-1-35 62,1 17-62,0 18 156,-18 18-141,-36-1-16,19-17-15,17 18 16,-18 0-16,18-1 16,-17-17-1,17 18 1,-18-1-16,-17 1 78,17 0-62,0-1 15,1 19 31,17-19-46,0 1 0,-18 0-1,0-1 1,1 1-16,17 17 16,-18-35-1,18 35 16,-17-35-15,-1 36 15,18-19-15,0 1 281,53-18-235,-53-18-30,0 1-1,17-1 0,1 18 0,-18-18 94,-18 18-93,1 0-1,-1 0-16,1 0 1,-1 36 0,0-19-1,1-17 1,17 18 15,-18 0 16,0-1-47,18 1 47,0 0-47,-17-1 94,17 18-79,-18-35-15,18 18 16,-18 17 0,1-17-1,-1 0 1,0-1 46,18 1-46,-17 17 0,17-17 15,-18-1 0,1 19 0,17-19 1,-18 1-17,18 0 48,0-1-32,0 1-15,-18 0 15,1-18-31,17 17 31,0 1-15,-18 0-1,18-1 32,0 1-31,0-1-1,-18-17 17,1 18-17,17 0 32,-18-1-16,18 19-15,0-19 15,0 1-31,0 0 47,0-1-16,-18 1-15,-17 17 31,35-17-47,0-1 62,0 19-46,-17-36 31,17 17-31,0 1 15,0 0-16,-18-1 1,18 1 0,-18-1-16,18 1 31,-17 17 0,17 1 110,0-19-79,0 1-30,0 17-1,0-17 16,0 0 15,0-1-31,0 1 1,0-1-17,0 1 48,-18 17-63,0-17 31,18 17 94,0-17-125,-17-18 16,-1 0-1,0 18 17,18 17 46,0-18-63,0-34 329,18-18-328,-18 17-1,18 0-15,-18-17 16,17 0 0,19-1-1,-19 36-15,-17-17 16,0-1-1,18 1 1,0 17 0,-1-18-16,1 0 31,-1 1-31,1 17 16,0-18 15,-1 0-16,1 18-15,-18-17 16,18-1 0,17 0-16,-35 1 15,0-1 17,18-17-17,-1 17 1,-17 1 31,0-1-32,18 0 1,-18 1 93,0-19-62,0 19-31,0-1-1,0 0 1,0 1 0,0-18-1,0 17 1,17 0 0,-17 1-1,18 17 1,-18-18-16,0 0 15,0 1-15,18 17 16,-1-18 0,-17 0 31,18-17-32,-18 18 32,18-1-31,-1-17-1,-17 17 17,18 0-17,0-17 1,-18 17 15,35-35-31,-35 36 16,18-1-1,-1 1 17,1-19-17,-1 19-15,1 17 16,-18-36-1,18 36 1,-1-17-16,1-1 16,-18 0-1,18 1 79,-1-1-63,-34 18 63,-19 0-78,-34 71-16,52-36 15,-17 18-15,0-18 16,17-17-16,36-71 203,-1 35-187,1 1-16,17-54 15,-35 53 1,0-17 0,18 35-16,-18-17 15,0-1 1,17 18 78,1 0-63,-18 18-31,0 34 15,-18-34-15,18 17 16,-17 18-16,52-88 125,-35 17-109,0 1-16,0-1 15,18 18-15,-18-18 16,0 1-16,17 17 16,-17-18-16,0-17 15,0 17 16,18 18 173,0 0-189,-1-53-15,1 36 16,-18-19-16,35-16 15,-35 16 95,0 19 30,-17 34-93,17 1 0,-36 17-47,19 0 31,-1 1-15,0 17 15,1-36-15,-1-17 0,18 18-1,0 0-15,-18-1 31,18-70 141,0 36-172,0-36 16,36 17 0,-36 19-1,0-1 1,0 1-16,0-1 78,17-35-78,-17 71 156,0 17-156,0-17 16,-17 17-16,-19 0 15,36-17 1,-35 17-16,18 0 16,-1-17-1,0 0 17,18-1-32,-17-17 15,-1 18 63,18-1-78,-35 1 32,17 0-17,0 17 1,18-17 31,-35 17-32,17-17-15,18-1 16,-17 1 0,17-1-1,0 1 95,-18 0-95,1-1 1,17 1 15,0 0 16,35-18 31,-18-18-47,1 0-31,0 18 16,-18-35-16,17 0 16,1 35-1,0-18 1,-18 1-1,0-19 32,17 19-31,19-19 93,-36 19-93,17-1 15,1 0 16,0 18 0,-18 18-31,17 0 15,-17 17-16,0-17 1,-17-1 0,17 1-16,-18 0 15,0-18 17,1 17-17,17 1 79,17-18-47,1 0-32,0 0-15,-1 0 16,1-18 47,-1 18-48,19-17 16,-19-1 32,-17 0-32,0 1-15,-17 34 171,-1 1-155,18 0-1,0-1-16,0 18 1,-18-17 0,1 0 15,-1-1-15,18 1-1,-17-18-15,-1 18 78,0-18 157,1 0-220,17-18 1,0-17 0,0 17 15,0 0-16,-18 1 1,18-1 0,0 1-16,0-19 31,0 19-15,-18-1 155,1 18-139,-19 18-17,19-18 17,-1 17-17,0 19 16,18-19 1,0 1-1,0-1-31,-17 1 16,17 0 46,0-1 1,0 1-63,0 0 15,-18-18-15,1 17 31,-1 36 1,18-35-1,-18 0 0,18-1-15,-17 1 15,17-1 32,-18 1-63,0 0 31,18-1-16,-17 1 1,17 0 31,0-1-47,-18 1 47,0-18-32,18 35 1,0-17 15,0-1 16,0 1-31,0 0-1,-17-1 17,17-34 140,0-36-141,17 53-16,1-18 1,-18 1 0,18-1-1,-1 18-15,1-18 16,-18 1 0,18 17-1,-1-18-15,1-17 16,0 35-1,-1-18 1,-17 0 0,18 1-16,-1 17 15,1 0 1,-18-18-16,18 1 16,-1 17-1,1-18 1,0 0 46,-36 36 63,-17 17-93,35-17-17,-18-1-15,0 1 16,1-18 31,17 35-32,-18 1 17,1-36-17,-1 17 1,18 1-1,0 0 17,0 17-1,-18-18-31,1 1 16,-1 35 15,0-35 0,18 17 16,-35 0-31,17 18 15,1-35 47,-1-1-78,36-17 187,-18-17-171,17-1-16,-17 0 16,18-17-16,0 18 31,-1-1-31,-17 0 16,0 1-1,18-1 1,0 0-16,-18 1 15,17-19 17,-17 19-32,18 17 15,-18-18 1,18 1 0,-1 17-1,-17-36-15,18 19 16,-1-1-16,1-35 15,-18 35 1,71-17-16,-54 0 0,19 17 16</inkml:trace>
  <inkml:trace contextRef="#ctx0" brushRef="#br0" timeOffset="78709.4739">25224 6879 0,'0'18'78,"0"-1"-62,-18 19-1,0-36-15,1 17 16,-1 1-1,0-18-15,18 18 16,0-1-16,-35 1 16,35 17 31,0 0-32,-18-35 1,18 53-16,-17-35 31,17 17 0,0-17 32,0-71 109,0 35-141,0 1-31,0-1 16,17 18-16,1-18 15,-18 1 1,18-1-1,-18 1 1,0-1-16,0 0 16,35-17-1,-17 17 32,-18-17-16,17 35-15,1-35-16,0 17 16,-18 1 31,17-1-32,1 18 32,-18-18-16,0-17-31,18 17 16,-1 1 15,1 17 0,-18-18-15,0-17 0,35 17 15,-17-17-31,-1 17 47,-17 36 172,0 17-48,0-17-155,0-1 0,0 1-1,0 0 1,0-1 0,0 1-16,0 0 15,0-1 1,0 1 15,0 35-15,36-36 15,-19 1-31,1 17 31,-18-17 16,0 17 16,35-17-48,-17 0 32,-18-1-31,0 1 15,0-1-31,17 1 16,-17 0-1,0-1 1,0 1-16,0 17 62,18-17-46,0 0 15,-1-18 157,-17-18-173,0 0 1,-17-17-16,-1 0 16,18 17-1,0 0-15,0-17 16,0 18-16,-35-19 15,17 1 1,18 17 0,0 1-16,0-1 15,-17 18 1,-1-35-16,18 17 78,-18 18-47,18-35 32,-17 35-63,17-18 31,0 1 0,0-1 1,-18-17-17,18 17 32,0 0-16,-18 1-31,1-1 32,17 36 233,0 17-249,0 0-16,0 1 31,0-54 157,0 0-188,0 1 15,0-1 1,0 0-1,-18-17 17,0 35-1,1-18-15,17 1 30,0-1 17,-18 18-47,1 0 77,-1 18-61,0-1-17,18 1 1,0 0-16,0 17 47,0-17-32,0-1 1,0 19 0,0-19-1,0 1 1,0 0-16,18-18 265,17 0-171,-17 0-31,-1 0-48,-17 35 1,18-18 15,17 1 16,-35 0-16,0-1-31,0 19 16,18-19 0,17 36 15,-35-35 16,0-1-32,18 19 1,0-19 0,-18 1-1,0 0-15,0-1 16,35 19-16,-18-36 31,-17 17-31,0 1 31,0-1 16,0 19-47,18-1 31,-18 0 1,18-17 15,-1 0-32,1-18 345,-18-18-345,0 0 1,0 1-16,0-1 15,-18 18-15,18-18 16,-17-17 0,-1 17 15,18 1 31,0 34 63,0 19-109,35-1 0,-17-35-1,-18 35 1,0-17 0,18-18-1,-18 18 16,0 17 1,0-70 93,0 17-110,0 0 1,0-17-16,-36 0 16,36 17-1,0 0 1,-17 1-16,17-1 47,0 1-47,0-1 15,-18 0 1,18 54 78,0-19-94,0 1 15,0-1-15,18 1 16,-1-18-16,-17 18 16,18-1 30,-18-34 33,0-1-64,0 0-15,0 1 16,0-1-1,0 1-15,0-1 16,18 18 62,-1 0-62,1 18-16,-18-1 15,18 18 1,-18-17 0,0 0 15,-18-54 110,18 19-126,-18-18-15,1-1 16,17 19-16,0-1 15,0 0-15,0 1 16,-18-1 47,0 0-48,18 1 1,-17-1 15,17-17-15,-18 0 15,0 17-15,1-17-1,-1-18 1,1 53-1,-1-35 1,18 17 0,-18 18-1,1-18 1,17 1 15</inkml:trace>
  <inkml:trace contextRef="#ctx0" brushRef="#br0" timeOffset="93090.326">24007 9049 0,'17'0'94,"1"0"-63,-1 0-15,1 0-1,17 0-15,-17 0 16,0 0-16,17-18 16,-17 18-16,17-18 15,0 18-15,0 0 16,-17 0-16,0 0 15,-1 0-15,19 0 32,-19 0-32,1 0 31,-1 0-15,1 0 15,35 0 0,0 0-15,-35 0-1,35 0 1,-18 0 0,0 0-16,-17 0 15,-1 0 1,1 18-16,0-18 47,-1 0-32,1 0 1,-18 18 93,0-1-77,-35-17-32,-36 18 15,53 0 1,-34-18-16,16 35 15,19-35-15,-19 0 16,19 0-16,-1 0 16,0 0 31,1 0-32,-19 0 1,19 0-1,52 0 110,0 0-125,36 0 16,-53 0-16,35 18 16,-36-18-1,1 0-15,-1 0 63,1 0-48,0 0 17,-54 0 61,-69 0-77,69 0-16,-52 0 16,70-18-16,-52 18 15,-1 0-15,36 0 16,-18 0-16,0 0 16,-35 0-16,35 0 15,0 0-15,-17 0 16,34 0-16,19 0 15,34 0 110,19 0-109,-19 0-16,19 0 16,17-18-1,-36 18-15,36-17 16,-18 17-16,1-18 16,-19 18-16,1 0 15,17-18-15,-17 18 16,17-17-16,0 17 15,36 0-15,-53-18 16,-1 18-16,18 0 16,1 0-16,17-18 15,0 18 1,-36 0 0,1 0-1,0 0 1,-1 0-16,1 0 15,-1 0 1,1 0 0,0 0-1,-1 0 17,-34 0 46,-1 0-63,0 0-15,-17 0 16,-18 0-16,18 0 16,17 0-1,1 0-15,-1 0 16,0 0-1,1 0 1,-1 0 0,18 18 46,0 0-31,0-1-15,53 1-16,-35 0 16,88 17-16,-54-17 15,19-1 1,-18 1-16,0-1 16,-36 1-1,-52-18 126,0 0-141,0-18 15,-36 1-15,53 17 16,-17 0-16,18 0 16,-1 0-16,-35-35 15,18 17 17,17 18-17,71 0 110,0 0-125,-18 0 16,36 0-1,-71 18 142,-36-18-142,1 0 17,18 0-17,-1 0-15,0 0 16,1 0-1,-1-18-15,-17 18 47,70 0 63,-17 0-95,-1 0-15,36 0 16,-35 0-16,17 0 31,-35-18 32,-18-17-16,-17 35-32,18-18-15,-19 18 16,19 0-16,-36 0 15,35-17 1,-17-1 0,17 0-16,71 18 156,0 18-156,-18-18 16,36 0-1,-36 18-15,-17-18 16,17 0-16,-53 0 156,-35 0-156,36 0 16,-54 35-16,36-17 15,-36-18-15,36 17 16,0-17-16,-36 0 16,54 18-16,-19-18 15,-17 0-15,36 0 16,-1 0-1,1 0-15,-36 0 32,35 0-32,18 18 265,18-1-218,-36-17 78,0 0-109,1 0-1,-1-17 48,0 17-63,1 0 31,-18-36 16,17 19-31,0 17 62,1 0 94,-1 0-157,-17 0 376,17 0-313,18-18 63,0-17-79,0 17-15,18 0-16,-18 1 63,17-1-63,1 18-15,0-17-16,-1-19 62,1 1-46,0 35 15,-18-18-15,17 1 31,-17-1-16,0 0 47,18 1-62,-18-1 15,17 1-15,1-1 31,-18 0-47,0 1 15,18 17 1,-18-36-1,0 19 1,17-1 0,1 0-16,0 1 15,-18-1 1,0-17 0,0 17-1,17 1 1,-17-1-1,18 0 64,0 1-64,-1 34 188,-17 1-171,0 0-32,0 17 31,0-18-16,0 1 1,0 17 0,0 1-1,-17-19 17,17 1 14,0 0 17,0 17 15,0-17-78,0-1 16,0 18-1,-18-35-15,18 18 78,0 0-62,-18-18 0,18 17-16,-17 19 15,-1-19 142,0 1-79,18 0-63,-35-1 32,17 1-31,18-1 15,0 1-15,-17 0-1,-1-18-15,1 0 578,17 17-546,-18 1-32,0 0 109,1-18 157,17-18-235,0 0-31,0 1 31,0-1 47,0 0 16,17 1-16,19-1-62,-36 1 15,0-1-15,17 0-16,1 18 47,-18-35-32,17 17 1,1 18 31,-18-17 15,0-1-46,18 18-1,-18-18 79,0-17-63,0 18 63,0 34 62,-18 1-140,0-18 0,18 17-1,0 1 17,0 0-17,0-1 16,0 1 1,-17-18-32,17 18 62,0 17-46,-35-17-16,35-1 140,-18 36-77,18-35-16,-18-1 15,1 1 204,-1-18-16</inkml:trace>
  <inkml:trace contextRef="#ctx0" brushRef="#br0" timeOffset="101701.3973">27817 8996 0,'17'0'156,"1"17"-125,-18 1 0,0 0 1,0-1 15,0 19-1,0-19 1,0 1-31,0 17 78,-18-35-79,18 18-15,0-1 32,0 1 30,0 0 94,0-1-15,-17 1 62,-1-18-172,0 18 141,1-1-156,-1-17 46,0 0-46,1 0-16,-1 0 16,0 0-1,1 0 1,-1 0-1,-17 0 32,17 0 0,1 0-47,-1 0 125,0 0-62,1 0-48,34 0 376,19 0-360,-19 0-15,1 0 46,17-17-30,-17 17-17,-1 0-15,1 0 16,0-18 46,-1 18-46,1 0 15,0 0-31,-1 0 31,1 0 32,0 0-47,-1 0-1,1 0 16,-1 0-15,-17-18 0,18 18-1,0 0 32,-1 0-31,-34 0 78,-1 0-79,-17 18 1,17-18-16,-17 35 31,17-35-15,1 0 31,-19 18-47,1-18 15,-18 0 1,35 0-16,-17 0 15,18 18-15,-1-18 63,-17 0 78,17 17-126,0 1 32,-17-18 0,17 0-31,1 0-1,-1 0 16,1 0-31,-1 0 16,-17 0 47,17 0 30,0-18 95,18 1-173,0-1-15</inkml:trace>
  <inkml:trace contextRef="#ctx0" brushRef="#br0" timeOffset="104714.5339">27799 8925 0,'-18'0'94,"1"0"-94,-1 0 16,-17 0-1,-18 0 16,35 0-15,0 0 0,1 0-16,-1 0 15,1 0 1,-19-35 0,19 35 30,-1-18-30,0 18 0,-35-17 46,36-19-46,17 19 31,-18 17-32,1-18 48,-1-17-1,36 35 204,-1 0-250,1 0 15,-1 0-31,-17 18 31,36-18 0,-19 0-15,1 0 15,17 0 0,-35 17 32,18-17-47,0 0-1,-1 0-15,1 0 31,-1 0-31,1 18 16,17-1 0,-35 1-16,18-18 31,17 0-15,-17 0 15,0 18-16,-1-1 1,-52-17 187,17 0-203,-17 0 31,17 0 1,1 0-17,-1 0 1,0 0 31,1 0-32,-1 0 1,-17 0 47,17 0-48,18-17 1,-35 17-1,17 0 1,1-18 31,-19 18-16,19 0 79,-1-18-95,18 1 16,-17 17-15,-1 0 47,0 0-48,-17 0 16,35-18-15,-18 18 203,1-17-204</inkml:trace>
  <inkml:trace contextRef="#ctx0" brushRef="#br0" timeOffset="135497.0363">24730 9066 0,'0'0'0,"17"0"0,1 0 110,-18 18-95,0 0 1,18-1 0,-18 19 31,0-19-16,0 1-16,17-1 1,1-17-16,0 18 47,-1-18 0,1 0 31,-1 18-62,1-18 62,0 0-47,-1 0-31,19 17 31,-1-17 79,-17 0-95,-1 18 1,18-18 31,-17 0-16,0 0 0,-1 0-15,1 0 62,0 0-62,-1 0 46,-17-18 1,0 1-48,-35-1-15,35 0 16,-18 1-1,1 17 1,-1 0 0,0 0-16,-17 0 31,18-35-15,-1 17 30,-17 18-14,17 0-17,0-18 1,-17 18 15,17 0 47,-17 0-62,18 0 31,-1 0-32,-17 0 32,17 0-31,0 0 15,-17 0-15,88 0 218,-35 0-171,17 0-63,-17 0 31,-1 0 16,1 0-32,-1 0-15,1 0 16,17 0 31,-17 0-31,0 0-1,-1 0 1,1 0-1,0 0 1,-1 18 31,1-18-31,-1 0-1,1 18 1,-53-18 124,17 0-140,1 0 16,-1 0 0,-17 0-1,-1 0-15,1 0 47,17 0-16,1 0-15,-18-18 78,17 18-47,36 0 109,17 0-140,-18 18-16,1-18 31,17 0-16,-17 0 48,0 0-47,-1 0-1,19 0-15,-19 0 47,1 0-31,-1 17-16,1-17 31,0 18 0,-1-1-31,19-17 47,-1 0-16,-35 18-31,35 0 47,-52-18 109,-36 0-140,35 0 0,-35 0-1,35 0 1,1-18-16,-1 18 16,1-18-1,-1 1 1,0-1 31,1 18-47,-1 0 47,36 0 156,-1 0-188,1 0 1,0 0 0,-1 0-1,1 0 1,-1 0-1,1 18-15,0-1 16,-1-17-16,1 0 31,0 18-31,-1-18 16,1 18 0,0-18-1,-1 0 1,1 0 15,0 0-15,-1 0 31,36 17-16,-35-17 0,17 0-31,-35 18 16,18-18-16,-1 0 15,1 0 1,0 18 0,-1-18-1,36 17 16,-18 1-15,-17 0 15,-36-18 235,1 0-266,-1-18 31,-17 18 0,17 0-15,1-18-16,-19 18 31,1-17-15,17 17 0,1-18 15,-1 18-16,0-18 32,1 18-47,-1 0 16,1 0 31,-1 0-32,0 0 17,1 0 15,-1 0-16,36 0 141,-1 0-157,19 0 1,-19 0 0,1 0-1,-1 0 16,1 0 16,0 0-31,-1 0 0,1 0 15,0 0-16,-1 0 17,19 0-17,-19 0 32,1 0-16,-1 0-15,1 0 62,0 0-62,17 0 78,-17 0-79,-1 0 1,-34 0 218,-1 0-218,0 0-1,1 0 1,-1 0 0,-17 0-1,17 0 17,1 0-1,-1 0-16,0 0 1,1-17 0,17-1-1,-36 0 17,19 18-17,-1 0 1,-17 0-1,35-17 1,-18 17 0,-17-18 15,17 18 0,1 0 0,-19 0 16,1-17-31,0 17 31,17 0-32,18-18-15,-18 18 32,-17 0-17,18-18 1,-1 18 15,-17-17-15,17 17-1,0 0 32,1 0-31,-1-18 0,0 18 15,-34-18 0,34 18 94,-17-17-94,17 17 1,53 0 233,-17 0-234,0 17-15,-18 1 31,17-18-16,-17 18-15,18-18-1,-1 0 1,1 17 0,17-17 77,-17 18-77,0 0 93,-1-1-77,1-17-17,17 35 63,-35-17-46,18-18-17,-1 0 17,1 0-1,35 18-31,-35-18 31,-1 0 0,1 0 16,0 17-47,-18 1 16,17-18 31,19 0-32,-36 18 1,17-18 0,1 0-16,-1 0 31,1 0-16,0 0-15,-1 0 16,1 0 0,0 0 31,-1 0-16,19 0-16,-1 17 48,-18-17-32,1 0 0,0 0-15,-1 0 0,1 0 46,0 0-46,-1 0-1,19 0 64,-19 0-48,1 0-16,-1 0 1,1 0 0,0 0 62,-1 18-47,-17 0 157,-17-18-157,-1 0-16,18-18-15,-18 18 16,-17 0 0,-35 0-1,52-18-15,-17 18 32,17 0 14,0 0 33,1-17-64,-1 17 48,1-18-48,34 18 110,18 0-93,-17 0-32,0 0 31,-1 0-16,1 0 32,0 0-31,-1 0 0,1 0-1,0 0 1,-1 0 46,18 0-46,-17 0 78,0 0-79,-1 0 32,1 0 0,0 0-31,35 0 31,-36 0 62,-17-18 125,-17 18-218,-1 0 0,0 0-1,-17-35 1,17 17-1,1 18 17,-1 0-32,0-17 15,-17 17 32,18 0-31,-1 0 78</inkml:trace>
  <inkml:trace contextRef="#ctx0" brushRef="#br0" timeOffset="149310.1646">25665 7408 0,'-36'-17'16,"1"-1"46,53 53 110,-1-35-156,-17 18 0,18 0-1,0-1 48,-1 1-1,18 0-31,-17-18 16,0 17-31,-1 1 15,-17-1 0,18-17-31,0 0 16,-1 18 47,1 0 124,0-18-124,-1 17-48,-17 19 16,18-36-31,-18 17 47,0 1-31,18 17 15,-1-17-15,1-1 31,-1 19 15,1-19 1,0 1-32,-1 17-15,1-17 15,0 0-16,-1 17 1,1-35 0,0 17 15,-18 1 31,17-18-46,18 18 15,-35-1 79,18-17-95,0 18 17,-1 0-17,36-1 16,-35-17-15,-18 18 0,18 0 15,-1-18-15,1 0 46,-1 17-46,1 1-1,-18 0 79,18-18-78,-1 17 15,1 1 0,0-18 0,-1 17 1,1 1-17,-18 0-15,35-18 32,-17 17 30,0 1-46,17 0 31,-18-18-32,-17 17 16,18 1 1,0-18-1,-1 0-15,1 18-1,-18-1 32,53 1-16,-18-1 1,-17-17 46,-1 0-78,1 18 15,-18 0 48,35-18-48,1 17 1,-1-17 78,-35 18-79,18 0 17,-1-18 30,1 0-31,-1 0-15,1 17 0,0 1 15,17 0 110,0-1-63,1-17-16,-36 18-31,17-1-15,1 1 0,0-18 31,-1 18-1,18 17 1,-17-17 110,0-18-126,-18 17-16,17 1 17,-17 0 15,18-1-47,-18 1 62,-18-18 235,18-18-266,-17 1-31,-1 17 31,18-18 16,0-17 16,-18 35-48,1-18 17,-1 18 93,1-18-63,-1 18-15,0 0 16,1 0-48,17-17 1,-18 17 31,0 0 62,1-18-109,17 0 94,-36 18-16,19 0-16,-1 0 1,0 0-16,1-17-32,-1 17 48,1-18-47,-19 1 46,19-1 1,17 0-1,-36 1 16,19-1-62,-1 18 109,0-18-125,1 18 62,-1 0-30,1-35-17,-19 17 16,19 18 110,-19 0-32,19 0-109,17-17 16,-18 17 47,0-18-63,18 1 78,-17 17-47,-1 0-15,1-18 62,-19 0-31,19 18 15,17-17-62,-18 17 16,0 0 15,18-18-15,-17 18 62,-1 0 0,0-18-31,1 18 15,-1 0 1,18-17-48,-18-1 17,18 0-17,-17 18 1,17-17 15,-35-1 32,17 1-32,0-1 63,1 0-1,-1 18-30,18-17-48,-18 17 64,1-18-48,-1 18 109,-17 0-46,17-18-94,1 1 47,-1-1-16,0 0 110,1 1-94,-1-1 62,18 0-78,-18 1 32,1 17 15,-1-18-31,0 1-31,1 17 62,-1 0-63,1-18 32,17 0 47,-18 18-63,0-17 32,18-1-32,-17 0-15,-1 18 15,0-35-31,18 17 47,-17 18-16,-1-17-15,0-18 30,1 17 48,-1 0-47,18 1-31,-18-19 46,18 19 16,-17-1-78,-1 0 32,18 1-17,-17 17 32,17-18 0,0 1-31,-18 17-1,18-18 110</inkml:trace>
  <inkml:trace contextRef="#ctx0" brushRef="#br0" timeOffset="154997.7376">25700 9260 0,'17'0'218,"19"0"-186,-19 0-17,1 18 48,17-18-32,-17 18 0,0-18 0,35 17 1,-36-17-1,1 0-15,-1 18-1,1-18-15,17 0 94,-17 18-78,0-18 46,17 0-31,-17 0-15,34 0 0,-34 0-1,0 0 16,17 0-15,-17 0 31,-1 0-16,-17 17 0,18-17-31,0 0 63,-1 0 15,18 0-62,-17 18 15,0-18 16,-1 0-16,1 0 0,0 0 1,17 0-1,-17 0-16,-1 0 17,19 0-32,-19 0 47,1 0-32,-1 0 1,1 0 15,0 0 0,17 0 16,-17 0-47,-1 0 31,19 0 32,-19 0-47,1 0-1,-1 0 16,1 0 1,0 0-17,-1 0-15,1 0 16,0 0 0,-1 0 15,19 0-16,-19 0 1,18 0 31,1 0-47,-19-18 359,1 18-343,0 0-16,-1 0 31,1 0 16,0-17-47,17 17 63,-17 0-17,-1 0-14,1 0-17,35 0 32,-36 0 31,-17-18-46,18 0-17,17 18 16,-17 0 48,0 0-79,-1 0 62,18 0-31,18 0 63</inkml:trace>
  <inkml:trace contextRef="#ctx0" brushRef="#br0" timeOffset="159522.4233">25753 9366 0,'17'0'47,"1"0"-16,0 0-15,-1 0 15,19 0-15,-19 0-1,19 0 48,-19 0 15,1 18-47,17 0 16,-17-18-16,-1 0-15,36 0 31,-35 0-16,-18 17-15,18 1-1,-1-18 17,1 0-1,-1 0 0,-17 17 0,18-17-31,17 0 16,1 0 46,-19 0-30,1 0-17,0 0 17,-1 0-1,1 0-16,-1 0 17,1-17 15,0 17-32,-1 0 79,54-18-32,-53 18 1,-1 0-63,1 0 16,35-17 30,-36 17-30,1 0 0,17 0 15,-17 0 0,0 0-15,17 0 78,-17 0-79,-1-18 1,1 18 156,-1 0-157,1 0 63,0 0 32,-1 0-79,1 0-15,35 0 15,-35 0 31,17 0-62,-18 18 125,1-18-46,0 0-33,-1 17-14,-17 1-17,18-18-15,17 17 94,-17-17-63</inkml:trace>
  <inkml:trace contextRef="#ctx0" brushRef="#br0" timeOffset="163996.829">27376 9419 0,'0'-17'109,"-18"17"-93,0 0 0,-35-18-1,36 0 1,-19 18-1,19 0 1,-1 0-16,-17 0 16,17 0-16,1 0 15,-1 0-15,0 0 16,1 0-16,-19 0 78,19 0 94,-1 0-94,-17 0-62,17 0-1,1 0 1,-1 0 0,0 0-1,1 0-15,-19 0 16,19 0 15,-1 0-15,-17 0-1,17 0-15,1 0 16,-1 0 15,0 0 16,-17 0-31,17 0-1,1 0-15,-36 0 47,35 0-31,1 0-16,-19 0 15,19 0 17,-1 0-17,0 0-15,1 0 16,-1 0 0,-17 0 15,17 0-16,0 0 32,1 0-47,-1 0 16,1 0 0,-1 0-1,0 18-15,1-18 16,-19 18 15,19-18 47,-1 0-78,0 0 63,-17 0-1,18 0 32,-1 0-63,36 0 172,-18 17-187,17-17 0,1 18-1,17-18 16,-17 0-15,-1 0 0,1 17-1,0-17-15,17 0 32,-17 0-1,17 0-16,-18 0 17,1 0-17,0 0 1,-1 0 0,1 0-1,0 0 16,17 0-15,-17 0-16,-1 0 31,19 0-15,-19 0-16,36 0 16,-35 0-1,-1 0 1,19 0-1,-19 0 17,19 0-32,-19 0 15,18 0 1,-17 0-16,0 0 16,-1 0-1,1 0 1,17 0-1,-17 0 17,17 0-1,-17 0 16,-1 0-32,1 0 17,0 0-17,-1 0-15,1 0 32,0-17-1,-1 17 16,1-18-32,0 18 1,17 0 0,-17 0-1,-1 0 1,1 0 15,-1 0 0,-17 0 1,36 0-1,-19 0 16,1-17-32,35 17 32</inkml:trace>
  <inkml:trace contextRef="#ctx0" brushRef="#br0" timeOffset="168533.1413">25665 9331 0,'17'0'156,"1"0"-140,-1 0-1,19 0 1,-19 0 15,1 0 32,17 0-48,1 0 63,-19 0-46,19 18-17,-19-1 1,1-17-1,17 18 1,-17-18 15,17 0 1,-17 0-1,-1 0-31,1 0 15,0 0 17,-1 0 15,-17 18-32,18-1 1,-18 1 93,35-1-93,-17-17-1,35 18-15,-53 0 32,17-18-1,19 17-15,-19-17-1,1 0 1,-1 0 46,1 0-62,0 0 78,17 0-15,-17 0 156,-54-17-204,19 17 1,-1 0 0,0 0-16,1 0 15,-1 0-15,1-18 16,-19 18 15,19 0 16,-1 0-31,0 0-16,1 0 31,-1 0-16,-35-18 48,53 1 62,0-1-109,18 18-1,-1 0 1,1 0-1,0 0 1,17 0 15,-17 0 1,-1 0-17,1 0 1,0 0-1,-1 0 1,1 0 0,-1 0-1,1 0 1,35 0 15,-18 0 0,-35 18-15,18-18 15,0 0-15,-1 0 0,1 0-1,0 0 1,-1 0-1,1 0 1,-1 0-16,1 0 31,0 0 47</inkml:trace>
  <inkml:trace contextRef="#ctx0" brushRef="#br0" timeOffset="171274.9423">25347 6809 0,'0'0'0,"-35"0"125,17 0-63,1 0-30,-1 0-17,0 0 16,1 0 94,-1 35-78,-17 0-31,17 0 15,18-17 47,0 0-46,0-1-1,-18-17 31</inkml:trace>
  <inkml:trace contextRef="#ctx0" brushRef="#br0" timeOffset="173113.7031">24359 8520 0,'0'0'0,"-17"0"78,-1 0 31,0 17-46,1-17-63,17 18 15,0-1 1,0 1 15,-18 0-15,18 17 31,-18-35-47,18 18 47,-17-1-32,17 1 63</inkml:trace>
  <inkml:trace contextRef="#ctx0" brushRef="#br0" timeOffset="180577.9303">25418 6932 0,'-18'0'110,"18"18"-95,0-1 1,0 1 0,0 0-1,18 35 1,-1-18 15,1-35-31,-18 17 31,18 1-15,-18 17 15,0-17-15,17-18-1,1 0 17,-18 18-17,17-1 1,1 1 31,0 0-16,-18 17-15,17-35-1,1 17 17,-18 1-17,18-18 16,-18 18-15,0 17 0,17-17-1,1-1 1,-18 19 0,18-36-1,-18 17-15,17 1 31,18 0 1,-35-1-17,18 18 1,-18-17 15,0 0-31,18-1 16,-1-17-1,-17 18 1,18 0 15,0-1-15,-18 1 15,0 0-31,0-1 16,35 18-1,-17-35 17,-18 18-1,-36-18 188,36-18-204,0 1-15,0-1 16,0-35 0,-35 36-1,17-19 1,1 1-16,-1-18 47,0 36-32,1 17 1,-1-53 46,18 35-46,0 0 15,0 1-31,-17-1 32,-1 18-17,0-18-15,18-17 47,0 53 141,18 17-173,-18-17 1,0 17-16,18-17 15,-1-18-15,1 35 16,-18-17 0,0-1-16,17-17 15,1 18 17,-18 17-17,35 0 16,-17-17-15,0 0 15,17 17 16,-17-17-31,-1 17 15,1-35-15,0 17 15,17 19 16,-18-36-32,-17 17-15,18-17 16,0 18 15,-18 17-31,35-35 16,-17 18 15,-1 0 0,-17-1 1,36 1-32,-19-1 15,-17 1 1,35 0 0,-17-1-1,-18 1 1,18-18 15,17 0 16,-53-18 78,1 1-109,-1-1-1,-17 0 16,17 18-15,1 0 0,17-17-1,-36-18-15,1 35 32,17-36-17,-17 19 32,17 17-31,1-18 15,-1-17 63,-17 17-63,35 0 0,-18 18 32,-17 0-48,17-35 1,18 70 109,0 1-109,18-19-1,-18 1-15,18 0 16,-1-1-1,1 1 1,0 0 15,-1-1-15,18 1-16,-35-1 31,18-17 16,0 18-31,-1 0-16,1-18 31,17 17 0,-17-17 0,17 36-15,-17-36 31,17 17-31,-35 1 15,18-18-31,-1 0 15,1 35 1,17-35 0,1 18-1,-36 0 1,52-1 15,-34 1-31,17-18 31,-17 17-15,-18 1-16,35-18 31,-17 18-31,-18-1 16,18-17 0,-1 18-16,1-18 31,17 35-16,-35-17 1,18-18-16,-1 0 16,1 35-16,-18-17 15,18-18 32,-1 17-47,1-17 16,0 18-16,-1-18 31,19 18-31,-1-1 31,-35 1-31,17 0 16,-17-1 0,18-17-16,17 18 15,1 0 1,-19-18-1,1 0 1,17 17 0,-17-17-1,-1 0 1,19 18 0,-19-1-16,1 1 31,17-18-16,-17 0 48,17 35-32,-17-35-15,-18 18-16,18-18 78,17 0-62,-18 0 30,1 18-30,-36-18 156,-34 0-156,16 0-16,-34 0 15,52 0 1,-35 0-16,18 0 15,0-18 1,17 0 0,-17 18-1,17 0 1,18-17 0,-18 17-1,1 0-15,-1 0 16,0-18-1,1 0 1,-1 18 15,1 0-15,-1 0 0,0-17-1,1 17 1,-1-18-1,0 1 1,1 17 0,17-18-1,-36 0 1,19 18 15,-1-35 32,1 35-32,-1-18-15,18 1 15,-53 17-16,35-36 17,18 19-17,-17 17 17,-1-18-32,18 1 15,-18-1 1,1 0-1,-1 1 1,18-1 15,-35 0-15,17 1 15,1-1 0,17-17 1,-18 17 15,0 18-32,1 0 1,-1-35-1,0 17 17,1 1-32,-36-36 47,35 35 15,1 0-15,-1 1-16,18-1-31,-18 0 47,1 18-47,-19-35 47,1 18-31</inkml:trace>
  <inkml:trace contextRef="#ctx0" brushRef="#br0" timeOffset="186725.0087">26458 8326 0,'0'17'125,"18"-17"-125,0 18 15,17 17 17,-17-35-1,-1 0-15,18 18 15,-17-18 0,0 17 0,-1 1 1,1 0-17,0-18 16,-1 0 32,19 17-47,-19 1 15,1-18 0,-1 0 0,19 0-15,17 35 0,-36-35 15,1 18-31,-18-1 15,35 19 48,-17-36-32,-18 17-31,35-17 16,-17 18-1,-1 0 95,-17-36 46,-17 18-156,-19-18 31,19-17-15,-1 35 0,1 0 15,-1 0-16,0 0 1,1-18 0,-19-17 62,19 35-78,-1 0 47,0 0-32,1-17 1,-1 17 31,1-18-47,-1 18 62,0 0-46,1-18-16,-1 1 31,0 17-15,18-18-1,-17 18 32,-1 0-31,0-18 0,1-17-1,-1 35 32,-17 0-31,17-18-1,1 18-15,-36-17 32,35-1-1,0 1-16,1-1 1,-19 0 62,54 18 188,0 0-251,17 0 1,-17 0 15,-1 0 1,1 0-17,0 0 1,-1 0-1,19 18 95,-19-18-79,-17 18 0,18-18 1,-1 17-17,-17 1 16,18-18-15,-18 17 62,0 1-62,18 0-1,-1-18 32,-17 17-15,-35-17 108,17 0-93,18-17-31,-35-1-1,18 0 17,17 1 30,-18 17-15,18-18-31,0 1 77,-18 17-77,1 0 15,17-18 16,-18 0-16,0 1-15</inkml:trace>
  <inkml:trace contextRef="#ctx0" brushRef="#br0" timeOffset="189803.1735">25770 9260 0,'-17'0'32,"-1"0"14,0-17-30,-17 17 15,-18-36 47,36 36-46,-1-17-1,0 17 16,1 0-47,-1 0 15,-17 0 1,17 0-16,1-18 16,-1 18-1,-17 0 1,-1-17 0,1 17 62,17 0-78,1 0 15,-18 0 17,17 0-1,0 0-16,1 0 1,-1 0 47,-17 0-48,35-18 1,-18 18-1,0 0 1,1-18 15,-19 18 47,36-17-62,-17 17 0,-1 0-1,1 0 1,-1 0 31,36 0 156,-1 0-187,1 0-16,-1 0 15,36 17-15,-17 1 16,17-18-16,-36 0 15,54 0-15,-54 0 16,1 0-16,0 18 16,-1-18 15,36 0-15,-35 0-16,17 0 15,0 17-15,1-17 31,-1 35-15,18-35 0,-35 0-1,17 0 1,-18 0 0,1 18-16,0-18 46,-1 0-14,1 0-32,17 0 47,-17 0-32,0 0 1,17 18-1,-17-18 17,-1 0-32,-17 17 15,35-17-15,1 0 16,-36 18-16,17-18 16,1 0-16,17 18 15,1-18 1,16 0-1,-34 0 1,0 0 0,35 17-16,-36-17 47,36 18-32,-35-18 16,17 0-31,-17 18 32,-1-18-17,1 0 17,0 0-17,-1 0 16,-17 17 1,36-17 30,-19 0-62,1 0 47,0 0-16,17 0-15,18 0 0,-36 0 15,1 0-16,17 0 1,-17 0 0,0 0-1,-1 0 32</inkml:trace>
  <inkml:trace contextRef="#ctx0" brushRef="#br0" timeOffset="195279.8773">27058 8678 0,'18'0'187,"17"0"-171,0 18 15,1-18 0,-19 0-15,1 18 15,-1-1-15,1-17 0,0 18-1,-1-18 32,1 0-31,0 18-1,-1-1 32,1 1 31,0-18-62,17 17 0,-18 1-1,19 0 32,-19-1-16,-17 1 1,18-18-17,-36 0 110,1 0-125,-1 0 31,-17 0-15,17-18 0,1 1 15,-19 17-15,19 0 15,-1 0 0,0-18-15,-17 18-1,17 0 32,-17-18 0,18 1-16,-1-1 32,-17 1-32,17 17 47,0-36-62,18 19 31,-17 17-32,-1 0 1,18-18 46,-35-17-30,17 35 15,0-18 62,36 18 141,17 18-234,-17-18 15,0 17-16,17 1 32,0 17-15,1-35 14,-19 18 1,1-18-31,-1 18 15,19 17-15,-19-35 31,19 0-16,-19 17-15,1 1-1,-18 0 16,18-18-15,-1 0 0,1 17-1,-1 1 48,1-18-32,0 0-15,-1 0 15,1 35 16,0-35-47,-1 0 15,1 0 1,0 0-16,-1 18 16,1-18 15,17 0-15,-35 18-16,18-18 31,17 0-16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27:09.65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27640 8096 0,'-18'0'109,"1"0"-93,-1 18-16,18 17 31,0-17-15,0-1 31,0 1-32,0 0 16,-17-1-15,-1 1 15,18 0 1,0-1-32,0 1 31,0 17-16,-18-17 1,18-1 15,-17 1-15,-1 0-16,18 17 31,0-17-15,-18 17-1,18-17 32,-17 17-31,17-18 15,0 1-15,-36 17-16,36-17 31,0 0-15,-17-18-1,17 17-15,0 1 32,-18 0 14,18 17-30,0-17 0,-17-1-1,-19 1 32,19-1-16,-1 19-15,0-36 15,-17 35-15,17-35 31,1 18-16,-18-18 16,17 17-47,0 1 16,-17 0-1,0-1-15,17-17 16,0 0-1,1 0 17,-1 0-1,0 18-31,-17 17 31,18-35-15,17 18-1,-18-18 1,0 17-16,1-17 16,-1 18-1,0 0 32,18-1 78,-17-17-94,-1 18-15,0 0 15,1-1-15,-1 18 15,1 1-15,-1-19-1,0-17-15,18 18 32,-17-18 155,-19 18-171,19-18 78,-1 17-79,0-17 95,-17 0-79,18 18-16,17 0 48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27:20.8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27834 8237 0,'0'18'15,"0"0"1,0-1 0,-17 1-1,17 0 1,0-1-16,-18-17 16,-17 18-1,17 17-15,18-17 16,-18-1 15,-17 1-15,35 0 31,-18-1-47,-17 1 31,17 0-16,1-1-15,-18 1 32,17-1-32,0-17 15,1 18 1,17 0 0,-18-18-16,0 17 15,18 1-15,0 0 16,-17-1-1,-1 1 17,0-18-17,18 18 1,0-1 31,-17 1-47,17 0 78,-18-1-62,1 1 15,17 17 63,17-35 15,18 0-93,-17-18-16,35 18 15,-35-17 1,17-18-16,-17 35 15,-1 0 1,18-18 0,-17 0-1,0 1-15,-18-1 16,35 0-16,-17 1 16,-1-1-1,1 0 1,0 18-16,-1-35 15,1 17 1,17-17 15,-17 0 1,-1 17 14,1 18-30,0 0 0,-18-17-1,17-1 1,19 18 15,-19 0 16,1 0-31,0-18-16,-1 18 15,1 0 1,17 0 46,-17 0 1,-18 18-47,-36 0-16,19-1 15,-54 1-15,54 17 16,-19-35-16,-17 35 15,36-17-15,-18 0 16,17-18-16,-35 35 16,35-17-16,1-18 15,-1 17-15,0-17 16,1 18-16,-1 17 16,0-35-16,-17 0 15,-18 18 1,36 0-1,-1-18-15,0 35 16,-17-35-16,0 17 31,17 1-15,18 0 78,18-18-32,35 0-62,0 0 16,-18-18-16,71-17 15,-89 17-15,19 1 16,-1-1-16,-17 18 16,17-18-16,-17 1 15,-1 17-15,1 0 16,-1-18 0,1 18-16,17-18 15,-17 18 1,0-17-16,-1 17 15,19-18 32,-36 0-31,17 18-16,1 0 16,-1-17-16,19 17 31,-19 0-16,1 0 1,17 0 0,-17-18 15,0 18 0,-1 0 16,1 0-31,-18 35-1,-18 1 1,-35-36 0,36 0 15,-54 35-16,18 0-15,0 1 16,-17-1-16,-18 0 16,-1 0-16,72 1 0,-89-1 15,88 0 1,-17-17-16,17-18 0,-17 17 16,17-17-16,1 0 15,-1 18-15,36-18 156,35 0-140,17 0-16,-17 0 16,18 0-16,-18 0 15,-36 0-15,36 0 16,0 0-16,-35 0 16,17 0-16,-17 0 15,-1 0 1,1 0-16,17 0 15,18 0-15,-35 0 16,52 0-16,-34 0 16,-19 0-16,1 0 15,-1 0-15,19 0 47,-72 0 109,19 0-140,-54 0-16,18 0 16,18 0-16,-18 0 15,0 18-15,0-1 16,0-17-16,1 18 16,-1 0-16,-18 17 15,-17-17-15,35-1 16,0 1-16,35-18 15,1 17 1,-1-17-16,0 0 16,18 18-1,0 0 63,0-1-62,71 19-16,17-36 16,-17 17-1,35-17-15,-71 0 16,53 0-16,0 0 16,0 0-16,18 0 15,-70 0-15,16 0 16,-34 0-16,0 0 15,35 0 1,-36 0 0,1 0-1,35 0-15,0 0 16,-36 0 15,1 0 0,0 18 16,-36-18-15,-17 0-32,-18 0 15,0 0 1,18 0-1,-36 0 1,1 0 0,34 0-1,19 0-15,-1 0 16,-17 0-16,17 0 16,-52 18-16,34-1 15,-34 1-15,34-18 16,-52 18-16,53-18 15,-18 0-15,18 0 16,17 0-16,0 0 16,1 0-16,-1 17 109,71 1-78,-18-18-15,36 0-16,-18 0 16,-35 0-16,34 0 15,-16 0-15,34 0 16,-34 0-1,-19 0 1,1 0 0,17 0-1,-17 0-15,17 0 16,-17 0-16,35 0 16,-36 0-16,1 0 15,-1 17 32,1-17-47,17 18 16,-35 0-1,18-1 17,0 1-17,-1-18 79,-70 0-16,18 0-62,-18 0-16,36 0 15,-36 0-15,-18 0 16,53 0 0,-34 0-16,34 0 15,-35 0-15,35 0 16,1 0-16,-19 0 15,1 0-15,0 0 16,17 0-16,-35 0 16,36 0-16,-1 0 15,-17 0 17,17 0-17,0 0 1,1 0-1,-18 0-15,17 0 16,-17 0-16,17 0 16,-17 0-1,17 0-15,-35 0 32,18 0-17,-36 18 1,36-18 15,17 0-15,1 0-1,-18 0 1,17 0 0,0 17-16,18 1 15,-17-18-15,-1 0 16,0 0-1,18 18-15,-35-18 16,17 0-16,1 0 16,-19 0-1,36 17 1,-52 18 46,34-35-46,0 18 0,1 0-1,17-1 17,-53 1-32,35 0 15,18-1 1,-18-17-1,-17 18-15,35 0 16,-70 17 0,52-35-16,0 17 15,-17 1 17,17 0-1,-17-1 31,18 1 1,17 0-48,-36-18 64,1 17-48,0-17 16,17 36-32,0-36-15,1 17 16,-1-17-16,-17 0 16,17 0 124,36 0 1,-1 0-126,1-17 1,17 17 0,-35-18-16,36 18 31,-1-35 0,-17 17-15,35 0-1,-36 1-15,1 17 16,17-18-16,-17 0 16,52 1-16,-52-1 15,35 1-15,-18-1 16,18-17-16,-18 17 16,-17-17-16,0 17 15,-1 18-15,18-35 16,1 0-16,-19-1 15,1 19 1,17-19-16,-17 1 16,0 35-16,17-35 15,-35 17-15,18 18 16,34-35-16,-52 17 16,18 18-1,-18-17 16,0-1-15,18 0 0,-18 1-1,0-1 17,-18 0 61,-35 18-93,18 18 16,0 0-16,-36-1 16,18 19-16,35-19 15,-34 1-15,34-18 16,-17 18-16,-1 17 31,19-35-31,17 17 16,-18-17-1,0 0-15,1 18 16,17 0-16,-35-1 16,17-17-1,0 0 16,1 0-15,-1 0 0,0 18-16,1-18 15,-1 35-15,0-35 16,1 0-16,-18 0 31,17 0-31,18 18 16,-18-18-1,1 0-15,-1 0 0,0 0 16,1 0 0,-19 0-1,19 0 1,17 18 15,35-54 157,0 19-173,-17 17 1,0-18-16,-1 0 16,1 18-16,-18-17 15,18-1-15,-1 18 16,18-53-16,-17 36 15,17 17 1,-17-36-16,-18 19 16,18 17-1,-1-53-15,1 35 16,0 0-16,34 18 16,-52-17-16,18-19 15,0 36-15,-1-17 16,1-1-16,0 1 15,-1 17-15,1-36 16,17 19 0,-17 17-16,-1-36 15,19 1 1,-19 17 0,19-17-16,-36 18 15,17-1 1,1 0-16,-18 1 15,18-1 1,-1 0-16,1 1 16,-18-1-16,0 0 15,35 1-15,-17 17 16,-18-35 0,17-1-16,19 1 31,-19 17-16,-17 1 17,18-36-17,17 35-15,-17 0 47,-36 18 78,1 18-125,-1 0 16,0-18-1,1 17-15,-1 1 16,18 0-16,-35 17 16,35-17-1,-18-1-15,1 1 16,-1 0 0,18-1-16,-18 1 15,1 17 1,17 18 15,-18-18-15,-17-17-1,35 0 1,-18-1 0,0 1-1,18-1-15,-17 1 16,-1-18-16,0 0 15,-17 18-15,18-1 16,17 1 0,-18-18-16,0 18 15,1-1 1,17 1-16,-18-18 16,0 18-1,18-1 1,-35 1-1,17-1 1,1-17 0,-1 0-16,1 18 15,-19 0 17,1-1-1,17 1 0,1-18-15,-1 18-1,0-18 110,-17 0-93,70 0 155,18 0-171,-17 0-16,34 0 15,-17 0-15,35 0 16,-35-18-16,35 18 16,1 0-16,-19 0 15,-52 0 1,35 0-16,-18 0 15,18-18 1,-35 18-16,17 0 16,0-17-16,0 17 15,-17-18-15,0 18 16,-1-18-16,1 18 16,17-17-1,-17-1 16,-1 1-15,1 17 0,-18-18 15,0 0 0,-53 18 32,18 0-63,-36 0 15,1 18 1,-1 0-16,36-18 16,-36 17-16,19 18 15,34-35-15,0 0 16,-17 18-1,17-18 17,18-18 30,0-17-46,0 0-1,0 0 1,18 35 0,0-18-16,-1 0 15,1 1 1,0-1 0,-18 0-16,17 18 15,1-35-15,-1 18 16,-17-1-16,18-35 15,-18 35 1,35-17 15,-17 0-15,0 17 0,-18-17-1,35 0 1,-35-18-1,18 35 1,-18 0 0,17 1-1,-17-1-15,0 0 16,35 1 0,-17-1-16,-18 1 15,0-1 1,0 0-1,18 18-15,-18-17 16,17-1 0,1 36 124,-18-1-124,0 19-16,0 16 16,-18-34-16,-17 17 15,0 1-15,17-19 16,18 1-16,-17 0 15,-1 17-15,0-35 16,18 35-16,-17-17 16,17-1-1,-36 19 17,36-19-17,-17 1 1,-19 0 15,19-1 0,-1-17-15,-17 0 15,17 36-31,1-36 31,-36 17-31,53 1 16,-18-18 0,-17 35-1,17-17 32,-17-18-47,17 17 31,1 1-15,-1 0 15,18-1 110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27:25.8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23742 13564 0,'0'-17'125,"0"-1"-110,0 0 1,0 1-1,0-1 1,0 0 0,0 1-1,0-1-15,0-17 16,0 0 46,0 17-30,-18-17-1,18 17 0,-17 0-31,17 1 31,0-1-15,0 1-16,0-1 16,0 0-1,0 1-15,0-1 16,0 0 0,0-17-1,0 17 48,0 1-16,0-1-47,0 0 15,0 1 1,0-1-1,0 1 1,0-1 0,17 0-16,-17-17 31,0 17-31,0 1 31,0-19-31,18 36 16,-18-17-16,0-1 15,0 1 1,18-1 0,-18 0-16,17 18 15,-17-35-15,0 17 32,18 1-32,-18-19 15,0 19 1,0-1-1,17-17-15,1 17 16,-18 1 0,18 17-16,-1-18 15,-17 0 1,0 1 15,0-19-15,18 36-16,-18-17 15,0-1 1,0 0 0,18-17-16,-18 18 15,35-1-15,-35-17 16,0 17 0,18 18-1,-18-18 1,0 1-16,17-1 0,-17-17 31,36 0-15,-36 17-1,0 0 1,17 1 0,1-19 15,-18 19-31,17-1 31,-17 0-15,0 1-1,18-18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27:41.66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23424 13123 0,'18'0'109,"17"-17"-109,-17-36 16,0 35-1,-18-17 1,35 0 0,-35 17-1,0-17 1,18 17-1,-18 0-15,0 1 16,17-19 0,-17 19-1,0-1-15,0 1 16,0-1 0,18-35-1,-1 35 1,1 1-1,-18-1-15,18 0 16,-18 1-16,0-18 16,17-1-1,1 19-15,0-19 16,-18 1 0,17 17-1,-17 1 1,36-19-1,-19 19 17,-17-1-32,18-35 31,17 18-31,-17 35 16,-18-18-1,0 1-15,17-1 16,1 0 15,-18 1-31,18-1 16,-1 1 15,-17-1-15,18 0-16,0 1 31,-1 17-16,-17-36 1,18 1-16,-18 0 31,35 0-15,-17 35 0,-1-53 15,1 35-16,-18 0 1,18 1 0,-18-1-1,17 18-15,-17-18 16,0 1 0,18-1-1,-18 0 1,18 1-1,17-18 1,-17-1 0,-18-17-1,17 36 17,1-1-32,-18 0 15,17 1 1,-17-1-1,0 1 1,18-1-16,0-17 16,-1-1-16,1 36 15,-18-35 1,18 17 0,-1-17-1,1 18 1,-18-1-16,18 0 15,-18-17 1,17 35 0,-17-18-16,18 1 15,-1-1-15,1 0 16,-18 1 0,18-1-1,-18 0 16,0 1-15,17 17-16,-17-18 16,18 1 15,0-1 0,-1 18-31,1-18 16,-18 1-1,18 17 1,-1-18-16,-17 0 16,18 18-1,0-17-15,-1-1 16,-17 0-16,18 18 16,-1-17-1,-17-1 1,18 18-1,0-17 1,-18-19-16,17 19 16,-17-1-1,18 18 1,0-18 0,-18 1-1,35-1 1,-17-17 15,-1 17-31,-17 1 31,35-19 1,-17 19-17,0-1-15,17 0 16,-17 1-16,-18-1 15,17 18-15,19-18 16,-36 1 0,35-19-1,-18 36-15,1-17 47,0-1-31,-1 18-16,19-17 15,-19-1-15,36 0 16,-35 1-16,17-1 16,-17 0-1,-1 18 32,1-17-47,0-1 16,-1 18-1,1-18 1,-18 1-16,18 17 16,17-18-16,-17-17 15,-1 17-15,1 18 16,-18-17 0,17 17 15,54-36-31,-71 19 31,18 17-15,-1-18 15,1-17-15,0 35 15,-1-18-16,1 1 17,-1 17-17,1-18-15,0 18 32,-1-18-17,1 1 1,17-19-1,1 19-15,17-1 16,-18 18 0,35-35-1,-70 17-15,71 0 16,-36 1-16,0-18 16,-17 35-16,0-18 15,-1 0-15,19 1 16,-19 17-1,1-18 1,0 0 15,-1 1-15,-17-1 78,18 0-79,-1 18 17,-17-17-1,0-1-16,18 1 1,0 17 15,-1 0-15,-17-18 15,18 0 0,0 1 16,-18-1-31,0 0 0,0 1-1,0-1-15,0 0 16,0-17 31,-36 35 187,36 18-218,-35-1-1,17 1 1,18 0 15,-17-18-31,-1 0 16,-35 35-1,18-17 17,0-1-17,-1 1 17,19-18-17,-1 18-15,1-18 16,-1 0-16,-17 17 15,-1-17-15,36 18 16,-17-18 0,-1 0-16,18 17 15,-18 1 1,1 0-16,-1-18 16,1 17-1,-19 1 1,36 0-1,-17-18 1,-1 17 0,18 1 15,-18-18-31,1 0 16,17 18-1,-18-1-15,-17 1 16,-1 17 15,19-35-31,-1 18 16,-17-1-1,0 19 1,17-36-16,0 0 16,1 17-16,-19 1 15,36 0 1,-35-1-1,18 1 32,17 0-47,-18-18 32,18 17-1,-18 1-16,-17-1 1,17 1 0,1 17-1,-1 1 1,-17-1 0,17-35-16,-17 18 15,35-1 1,-18 1-16,1-18 15,-1 17 1,0 1-16,-17 17 16,17-35-1,1 0-15,-1 18 16,18 0-16,-35-1 16,17 1-16,1 0 15,-1-1-15,0-17 16,1 35-16,-19-17 15,19 0-15,-1-18 16,18 17-16,-35 19 16,17-36-1,1 35-15,-1-17 16,0-18 0,18 17-1,-17 1 1,-1 0-1,18-1 1,-18 1 0,-17-1-1,35 1-15,-18 0 16,-17-1-16,18 1 16,17 0-16,-36 17 15,19-17 1,17-1-1,0 1-15,-18-18 16,18 17 0,0 1-1,-18 0 1,1-18-16,-1 17 47,18 1-32,-18-18 1,18 18 15,0-1-31,0 1 16,-17-18-16,-1 18 16,18-1-16,-18 18 15,18-17 16,-17 0-31,-1-1 16,1 1-16,17 0 16,-18 17-1,18 0 1,-35 1-16,17-19 16,18 1-1,0-1-15,0 1 16,-18 0-16,-17 17 15,35-17 1,0-1-16,0 1 31,-18 17-31,18-17 16,0-1-16,-17 19 16,17-19-16,-18 19 15,1-1-15,-1 0 16,18 0-16,-53 18 15,53-35 1,0 0 0,0-1-1,0 1-15,0 0 16,0-1 0,0 19-16,0-19 15,-18 1 1,18 17-1,-17-17 1,17-1 0,0 19-1,-18-19-15,18 1 32,-18 0-32,18-1 15,-17 1-15,17 17 16,-18 0-1,1 18 17,-1-35-17,0 0 1,1-1-16,-1 1 31,0-1-31,18 19 16,-17-36-16,-1 17 15,18 1-15,-18 0 16,1-1 0,17 1-16,0 35 15,0-35 1,-18-1-16,0 18 16,18-17-16,-17 17 15,-1 1 1,1 17-1,17-36 17,0 18-17,0-17 1,0 0 0,-18 17-16,18-17 15,0-1 1,0 1-1,0 0-15,0-1 16,-18 1-16,18-1 16,0 1-16,-17 0 31,-1 35-31,18-36 47,-18 19-47,18-19 31,-17 1-31,-1 17 16,18-17-1,-18 17-15,18-17 16,0-1 0,0 1-16,0 0 46,0 17-30,0 0 15,0-17-15,0-1 15,0 19 16,-17-36 109,-18 0-140,35-36 0,0 19-1,0-1 1,0-17-1,0 0 1,0 17-16,0 0 16,0 1-16,0-1 15,0 0-15,0 1 16,0-1 15,0 1-15,0-1-1,-18 18 32,18-18 0,0 1-31,0-1 15,0 0-15,0 1-1,0-19 17,-18 19 61,1 17-30,-1 0 15,0 0-31,18 17-32,0 1 1,0 0-16,-17-1 16,17 19 15,0-19-15,0 1 46,0-53 94,0-1-140,17 1 0,19 17-1,-19-17 1,-17 17-16,18-17 15,0 18 1,17-1 0,-35-17-16,17 17 15,19 0-15,-19 1 16,1-19-16,0 1 16,-1 0-16,1 35 15,-18-18-15,18-17 16,-1 0-16,1 17 15,-1 0-15,1 1 16,-18-1 0,53 1-16,-53-19 15,0 19 1,18-19 0,17 1-16,-17 0 0,-1-1 15,1-16 1,0 52-1,-1-18-15,-17-17 16,18-1 0,-18 1-1,35 17 1,-17 1-16,-18-18 16,0-1-1,17-17-15,19 18 16,-19 17-1,-17 1 1,0-18-16,18 17 16,0-17-1,-1 17-15,-17 0 16,0 1 0,0 34 77,-17-17-77,-1 71-16,-17-53 16,-1 52-16,19-70 15,-1 35-15,-17 1 16,0 17-16,17-53 15,18 17-15,-18 18 16,-17 1 0,17-19-16,18 1 15,0 0-15,0-1 16,-17 19 0,-1-19-16,0 1 15,18 35-15,-17-36 16,17 19-1,-18-19-15,18 1 16,-35 53-16,17-54 16,18 1-1,0-1-15,-17 1 16,17 17-16,-18-17 16,0 17-16,18-17 15,-17 17 1,-1-17-1,0-18 1,18 17 0,-17 19 15,-1-36 0,0 17 32,18-34 46,0-1-93,0-17-1,0 17-15,0-17 16,0 17 0,36-17-16,-19 0 15,-17 17 1,0 0-16,18-17 15,-18 18 1,0-1-16,35-17 16,-17 17-1,-18 0-15,0-17 16,0 17-16,18 18 16,-1-17-16,-17-1 15,35-17-15,-35 17 31,36-17-31,-36 17 16,17 1 0,1-1-1,0 0-15,-18 1 16,0-1-16,17 0 16,1-17-16,-18 0 31,18 17-31,-18 1 15,0-19 1,35 1 0,-17 17-1,-18 1-15,17-1 16,-17 1 0,18-36-16,17 35 15,-17-17 1,-18 17-1,17 0 1,-17-17 0,18 17-16,17 1 15,-35-18 1,18 17-16,0 0 16,-1 1-1,1-1 16,-1 0 1,-17 1-32,18-1 15,0 0 1,-18 1 0,17-1-1,-17-17 1,0 17-1,18-35 17,0 36-17,-1 17 1,-17-53 0,18 35 30,-18-17-30,18 17 0,-18 1-1,17-1 1,1 18-16,-18-18 16,17-17-1,1 17 1,0 1-1,-1-1 1,-17 0 0,36-17 15,-19 35 16,1-17-16,17-1-15,-35 0-1,18 18 1,0-17-16,-18-1 16,17 18-1,18-35 1,-17 17-16,17 18 15,-17-18-15,0 18 47,-1-35-47,1 18 16,0 17 15,-18-18-15,17 18-1,18-18-15,-35 1 16,18 17-16,0-18 16,-1 0-1,1 1 1,0-1-16,-1 0 16,19 1-1,-1-1 1,-18 1-1,1-1 1,0 0 0,17 1-1,-17-1 1,17 0 0,-17 1-1,-1 17 1,-17-18-1,36 0 1,-19 1 15,1 17-15,-1 0-16,1-36 16,0 19-1,17 17 1,-17-18-1,35-17-15,-36 17 32,1 18-32,17-17 15,0-19-15,-17 19 16,0 17 0,-1 0-16,1-18 31,0 18-16,-1-18-15,1 1 16,-1 17-16,-17-18 31,18 18-31,0-17 16,-1-1 0,1 0-1,0 18-15,-1-17 16,1-19-1,35 1 17,-18 17-17,18-17 1,-35 18-16,-1 17 16,19-18-1,-36 0 1,17 1-16,19 17 15,-36-18 17,17 18-1,36-18-15,-35-17 15,-1 35 0,1 0-15,0-18-1,-1 18 1,1 0 0,0-17-16,17-1 15,0 0 1,-17 18-16,-18-17 15,17 17 1,1 0 0,0-18-1,17-17 1,-17 35 31,-1-35-16,-17 17-15,18 0-1,-18-17 1,0 17-16,18 18 16,-1-17-1,1-1 1,-18 1 15,17-1-31,-17 0 172,-17 18-141,-18 18-15,35 0-1,-18-18-15,0 17 16,1 1-16,17-1 16,-18 1-1,0 0 1,1-1 0,-1 1-1,-17 0 1,35-1-16,-18-17 15,-17 18 1,17 0-16,1-1 16,-19 1-1,19-18 1,-1 17-16,-35 19 16,18-19-1,0-17 1,-18 36-16,35-36 15,-17 17 1,17 1 0,-17 0-1,17-1-15,1-17 16,-1 18-16,0 0 16,-17-1-16,35 1 15,-35-1-15,17-17 16,18 18-1,-18-18-15,-17 18 16,35-1-16,-18-17 16,-17 18-16,18-18 15,-19 35-15,19-17 16,-1-18-16,0 18 16,1-1-16,-1 1 15,0-18-15,1 0 16,-18 17-16,17-17 15,18 18-15,0 0 16,-35-1 0,-1 1-16,19 0 15,-19-1-15,1 19 16,18-36-16,-1 17 16,-17 18-16,-1-17 15,19 0 1,-1-1-16,-17 19 47,17-19-32,0-17 1,18 18-16,-35 17 16,18-17-1,-1 0 1,0-1-16,1 1 15,-1-1 1,0 1 0,18 0-1,-17-1 1,-1 1-16,0-18 16,18 18-16,0-1 15,-35 1 1,18 17-16,17-17 15,-18-18-15,18 17 16,-18 19 0,1-36-16,17 53 31,-18-36-31,0-17 31,1 18-15,17 0-16,-18-1 31,0 18-31,18-17 16,-35 17-1,18-17 1,-1 0 0,18-1-16,-35 1 15,17 0 1,18-1-1,0 1-15,-18 0 16,18-1 0,-17 1-1,-1-18 1,18 17-16,-18 1 31,1 0-15,17-1-1,-18 1 1,0 0 15,1-1-15,17 1 0,-18 52-1,-17-52 1,35 17-1,-18-35-15,1 18 16,17 0 0,-18 35-16,0-36 15,1 1 1,17-1 0,-18 1-1,0 0-15,1-18 16,17 35-16,-18-35 31,-17 35-15,35-17-16,0 0 15,-18-1-15,1 1 32,17 0-32,-18-1 15,18 1-15,-18-18 16,1 35-1,-1-17 1,0 17 0,1 0-1,-1-35-15,18 18 32,0-36 108,0 1-140,0-1 16,0-17-16,0-1 15,18 1-15,-1 0 16,1 17 0,0-17-16,-18 17 15,17-17-15,-17 17 16,36-35-16,-19 18 16,19-18-1,-36 36-15,17 17 16,18-18-16,-17-17 15,-18 17-15,0-17 16,18 0 0,-1 35-16,36-53 15,-53 35 1,18 18 0,17-53-16,-17 35 15,-1-17 1,1 18-16,0-1 31,-18 0-15,17 1-1,-17-1 1,18 0 0,-18 1-16,0-19 15,18 19 16,-18-1 16,0 0-31,0 1 15,0-1 0,-53 18 126,35 0-142,0 18 1,18-1 0,-17-17-16,17 18 15,-18 0 1,1 17 31,-1-17-32,18-1 17,0 1-32,-18 0 15,1-18 1,-1 53 15,-17-18 16,17-18-16,0 19-15,-17-19-1,35 19 1,-17-19 15,17 1-15,-18 0-16,0-1 16,18 1-1,-17-18 1,-1 17-16,18 1 15,-18 0 1,1-1 0,-1 1-16,18 0 31,-18 17-15,1-17 15,17-18-31,-18 17 31,18 1-15,-17 17 15,-1-17-15,0-1 15,18 1-16,-17 0-15,-1-1 16,18 1 15,0 0 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27:45.6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24412 11201 0,'0'-18'79,"-17"18"-79,-1 18 15,0-1-15,1 19 16,-19-19-16,1 1 15,35 0-15,-35 17 16,0-18 0,17 19-1,0-1-15,1 0 16,-36-17 0,53 0-1,-18-1-15,0 1 16,1 17-1,-1-17 1,18-1-16,-17-17 16,-1 18-16,18 0 0,-18-1 15,18 1-15,-17 0 32,17-1-17,0 1 1,-18-1-1,18 1 1,0 17 0,0-17 15,-35 17-31,17-35 31,0 36 0,18-19-15,0 1 0,0 0-1,-17-1-15,-1-17 16,18 18 31,-18-1-47,18 1 15,-17 17 1,17-17 0,-35 35-1,-1 0-15,19-53 16,-19 35-16,1 18 16,0 0-1,17-35 1,1 17-1,-1-18 1,0-17 0,18 36 93,0-19-46,0 1-48,0 0 1,0-1-16,0 1 31,0 0-15,0-1-1,0 19 1,-17 16 46,17-34-62,-18-18 16,0 18 0,18 17-1,-17-35 1,17 18 46,0 17-46,0-17 31,0-1-31,0 1 15,0-1-16,0 1 17,0 17 15,0-17-1,0 35 64,0-35-32,0-1 94,0 1-94,0-1-62,0 1-1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1:27:50.36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23812 12841 0,'0'18'141,"0"-1"-141,0 1 16,0 17 15,-17-17-15,-1-18-16,18 18 15,0 17-15,-17 0 31,-1 0-15,18-17-16,-35 0 16,35 17-1,0-17 1,-18-1 15,18 19 0,-18-36 16,18 17 31,0 1-62,0-1 0,0 1-16,-17 0 31,-1-18-15,18 35-1,0-17-15,-18-1 203,1-17-187,-1 0 15,1 0-15,-1-17-1,-17-36 32,35 35-31,0 0 0,-18-17-16,18 18 31,0-1-31,0 0 15,0 1-15,0-1 16,0 0 0,0 1-16,0-1 15,0 0 1,-18 18-16,18-17 16,0-1-1,0 0-15,-17 1 16,-1-1-16,0 18 31,1-35-15,-18 17 15,35-17 0,0 0 16,0 17-31,-18-17-16,18 0 78,0 17 78,18-35-125,-18 35-15,17 18 15,1-17-15,-18-1-1,17-17-15,1 17 16,0 1-16,-18-1 16,0 0-1,35 18 1,-17-53 15,-18 36-31,17-1 16,1 18-1,17-35-15,-35 17 16,18 18 0,-1-18-1,-17 1-15,18-1 16,0 1 0,-18-1-1,17 0 1,19 1-1,-36-1 1,17 0 0,1 1 15,0-1-31,-18 0 16,17 1-1,18-1 1,-35 1-16,18-1 15,-18 0 17,18 1-32,17-19 31,-17 19-31,-1-1 31,1 0-15,0 1-1,-1-1 17,1 1-32,0-1 78,-1 0-63,-17 1 1,18 17-16,-18-36 16,0 19-1,17 17 17,1-18-17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319865"/>
            <a:ext cx="9144000" cy="1935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1122364"/>
            <a:ext cx="2514600" cy="56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9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12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11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17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61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48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5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84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29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91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24553" y="6355609"/>
            <a:ext cx="1629247" cy="3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ustomXml" Target="../ink/ink3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customXml" Target="../ink/ink9.xml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12" Type="http://schemas.openxmlformats.org/officeDocument/2006/relationships/image" Target="../media/image11.emf"/><Relationship Id="rId2" Type="http://schemas.openxmlformats.org/officeDocument/2006/relationships/image" Target="../media/image2.gif"/><Relationship Id="rId16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customXml" Target="../ink/ink8.xml"/><Relationship Id="rId5" Type="http://schemas.openxmlformats.org/officeDocument/2006/relationships/customXml" Target="../ink/ink5.xml"/><Relationship Id="rId15" Type="http://schemas.openxmlformats.org/officeDocument/2006/relationships/customXml" Target="../ink/ink10.xml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customXml" Target="../ink/ink7.xml"/><Relationship Id="rId1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Bänder des Hüftgelenkes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22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Ligamentum </a:t>
            </a:r>
            <a:r>
              <a:rPr lang="de-DE" dirty="0" err="1" smtClean="0"/>
              <a:t>iliofemorale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61340" cy="4351338"/>
          </a:xfrm>
        </p:spPr>
        <p:txBody>
          <a:bodyPr/>
          <a:lstStyle/>
          <a:p>
            <a:r>
              <a:rPr lang="de-DE" dirty="0" smtClean="0"/>
              <a:t>Das Ligamentum </a:t>
            </a:r>
            <a:r>
              <a:rPr lang="de-DE" dirty="0" err="1" smtClean="0"/>
              <a:t>iliofemorale</a:t>
            </a:r>
            <a:r>
              <a:rPr lang="de-DE" dirty="0" smtClean="0"/>
              <a:t> ist das stärkste Band des Menschen.</a:t>
            </a:r>
          </a:p>
          <a:p>
            <a:r>
              <a:rPr lang="de-DE" dirty="0" smtClean="0"/>
              <a:t>Es zieht von der Spina </a:t>
            </a:r>
            <a:r>
              <a:rPr lang="de-DE" dirty="0" err="1" smtClean="0"/>
              <a:t>iliaca</a:t>
            </a:r>
            <a:r>
              <a:rPr lang="de-DE" dirty="0" smtClean="0"/>
              <a:t> </a:t>
            </a:r>
            <a:r>
              <a:rPr lang="de-DE" dirty="0" err="1" smtClean="0"/>
              <a:t>anterior</a:t>
            </a:r>
            <a:r>
              <a:rPr lang="de-DE" dirty="0" smtClean="0"/>
              <a:t> inferior (Os </a:t>
            </a:r>
            <a:r>
              <a:rPr lang="de-DE" dirty="0" err="1" smtClean="0"/>
              <a:t>ilium</a:t>
            </a:r>
            <a:r>
              <a:rPr lang="de-DE" dirty="0" smtClean="0"/>
              <a:t>) zur </a:t>
            </a:r>
            <a:r>
              <a:rPr lang="de-DE" dirty="0" err="1" smtClean="0"/>
              <a:t>Linea</a:t>
            </a:r>
            <a:r>
              <a:rPr lang="de-DE" dirty="0" smtClean="0"/>
              <a:t> </a:t>
            </a:r>
            <a:r>
              <a:rPr lang="de-DE" dirty="0" err="1" smtClean="0"/>
              <a:t>intertrochanterica</a:t>
            </a:r>
            <a:r>
              <a:rPr lang="de-DE" dirty="0" smtClean="0"/>
              <a:t>.</a:t>
            </a:r>
          </a:p>
          <a:p>
            <a:r>
              <a:rPr lang="de-DE" dirty="0" smtClean="0"/>
              <a:t>Hemmung der Extension und der Adduktion.</a:t>
            </a:r>
            <a:endParaRPr lang="de-DE" dirty="0"/>
          </a:p>
        </p:txBody>
      </p:sp>
      <p:pic>
        <p:nvPicPr>
          <p:cNvPr id="1026" name="Picture 2" descr="http://www.bartleby.com/107/Images/large/image33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454" y="1526786"/>
            <a:ext cx="4136346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8350200" y="2247840"/>
              <a:ext cx="1562400" cy="238176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34360" y="2184480"/>
                <a:ext cx="1594080" cy="250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37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Ligamentum </a:t>
            </a:r>
            <a:r>
              <a:rPr lang="de-DE" dirty="0" err="1" smtClean="0"/>
              <a:t>ischiofemorale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1" y="1825625"/>
            <a:ext cx="5484962" cy="4351338"/>
          </a:xfrm>
        </p:spPr>
        <p:txBody>
          <a:bodyPr/>
          <a:lstStyle/>
          <a:p>
            <a:r>
              <a:rPr lang="de-DE" dirty="0" smtClean="0"/>
              <a:t>Das Ligamentum </a:t>
            </a:r>
            <a:r>
              <a:rPr lang="de-DE" dirty="0" err="1" smtClean="0"/>
              <a:t>ischiofemorale</a:t>
            </a:r>
            <a:r>
              <a:rPr lang="de-DE" dirty="0" smtClean="0"/>
              <a:t> verläuft vom Os </a:t>
            </a:r>
            <a:r>
              <a:rPr lang="de-DE" dirty="0" err="1" smtClean="0"/>
              <a:t>ischii</a:t>
            </a:r>
            <a:r>
              <a:rPr lang="de-DE" dirty="0" smtClean="0"/>
              <a:t> zur </a:t>
            </a:r>
            <a:r>
              <a:rPr lang="de-DE" dirty="0" err="1" smtClean="0"/>
              <a:t>Crista</a:t>
            </a:r>
            <a:r>
              <a:rPr lang="de-DE" dirty="0" smtClean="0"/>
              <a:t> </a:t>
            </a:r>
            <a:r>
              <a:rPr lang="de-DE" dirty="0" err="1" smtClean="0"/>
              <a:t>intertrochanterica</a:t>
            </a:r>
            <a:r>
              <a:rPr lang="de-DE" dirty="0" smtClean="0"/>
              <a:t>/</a:t>
            </a:r>
            <a:r>
              <a:rPr lang="de-DE" dirty="0" err="1" smtClean="0"/>
              <a:t>Fossa</a:t>
            </a:r>
            <a:r>
              <a:rPr lang="de-DE" dirty="0" smtClean="0"/>
              <a:t> </a:t>
            </a:r>
            <a:r>
              <a:rPr lang="de-DE" dirty="0" err="1" smtClean="0"/>
              <a:t>trochanterica</a:t>
            </a:r>
            <a:r>
              <a:rPr lang="de-DE" dirty="0" smtClean="0"/>
              <a:t> (dorsale Seite des Femurs).</a:t>
            </a:r>
          </a:p>
          <a:p>
            <a:r>
              <a:rPr lang="de-DE" dirty="0" smtClean="0"/>
              <a:t>Es hemmt die Pronation und Extension.</a:t>
            </a:r>
          </a:p>
          <a:p>
            <a:endParaRPr lang="de-DE" dirty="0"/>
          </a:p>
        </p:txBody>
      </p:sp>
      <p:pic>
        <p:nvPicPr>
          <p:cNvPr id="2050" name="Picture 2" descr="http://www.bartleby.com/107/Images/large/image34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363024"/>
            <a:ext cx="4140978" cy="470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8763120" y="2552760"/>
              <a:ext cx="1206720" cy="76860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47280" y="2489040"/>
                <a:ext cx="1238400" cy="89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/>
              <p14:cNvContentPartPr/>
              <p14:nvPr/>
            </p14:nvContentPartPr>
            <p14:xfrm>
              <a:off x="8585280" y="2387520"/>
              <a:ext cx="1479960" cy="103536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75920" y="2378160"/>
                <a:ext cx="1498680" cy="105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33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Ligamentum </a:t>
            </a:r>
            <a:r>
              <a:rPr lang="de-DE" dirty="0" err="1" smtClean="0"/>
              <a:t>pubofemorale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18211" cy="4351338"/>
          </a:xfrm>
        </p:spPr>
        <p:txBody>
          <a:bodyPr/>
          <a:lstStyle/>
          <a:p>
            <a:r>
              <a:rPr lang="de-DE" dirty="0" smtClean="0"/>
              <a:t>Das Ligamentum </a:t>
            </a:r>
            <a:r>
              <a:rPr lang="de-DE" dirty="0" err="1" smtClean="0"/>
              <a:t>pupofomorale</a:t>
            </a:r>
            <a:r>
              <a:rPr lang="de-DE" dirty="0" smtClean="0"/>
              <a:t> zieht vom </a:t>
            </a:r>
            <a:r>
              <a:rPr lang="de-DE" dirty="0" err="1" smtClean="0"/>
              <a:t>Ramus</a:t>
            </a:r>
            <a:r>
              <a:rPr lang="de-DE" dirty="0" smtClean="0"/>
              <a:t> </a:t>
            </a:r>
            <a:r>
              <a:rPr lang="de-DE" dirty="0" err="1" smtClean="0"/>
              <a:t>superior</a:t>
            </a:r>
            <a:r>
              <a:rPr lang="de-DE" dirty="0" smtClean="0"/>
              <a:t> </a:t>
            </a:r>
            <a:r>
              <a:rPr lang="de-DE" dirty="0" err="1" smtClean="0"/>
              <a:t>ossis</a:t>
            </a:r>
            <a:r>
              <a:rPr lang="de-DE" dirty="0" smtClean="0"/>
              <a:t> </a:t>
            </a:r>
            <a:r>
              <a:rPr lang="de-DE" dirty="0" err="1" smtClean="0"/>
              <a:t>pubis</a:t>
            </a:r>
            <a:r>
              <a:rPr lang="de-DE" dirty="0" smtClean="0"/>
              <a:t> zum distalen Teil der </a:t>
            </a:r>
            <a:r>
              <a:rPr lang="de-DE" dirty="0" err="1" smtClean="0"/>
              <a:t>Linea</a:t>
            </a:r>
            <a:r>
              <a:rPr lang="de-DE" dirty="0" smtClean="0"/>
              <a:t> </a:t>
            </a:r>
            <a:r>
              <a:rPr lang="de-DE" dirty="0" err="1" smtClean="0"/>
              <a:t>intertrochanterica</a:t>
            </a:r>
            <a:r>
              <a:rPr lang="de-DE" dirty="0" smtClean="0"/>
              <a:t> des Femurs.</a:t>
            </a:r>
          </a:p>
          <a:p>
            <a:r>
              <a:rPr lang="de-DE" dirty="0" smtClean="0"/>
              <a:t>Es hemmt hauptsächlich die Abduktion des Femurs.</a:t>
            </a:r>
            <a:endParaRPr lang="de-DE" dirty="0"/>
          </a:p>
        </p:txBody>
      </p:sp>
      <p:pic>
        <p:nvPicPr>
          <p:cNvPr id="4098" name="Picture 2" descr="http://www.bartleby.com/107/Images/large/image33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93" y="1483742"/>
            <a:ext cx="43910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ine Ecke des Rechtecks schneiden 4"/>
          <p:cNvSpPr/>
          <p:nvPr/>
        </p:nvSpPr>
        <p:spPr>
          <a:xfrm flipH="1" flipV="1">
            <a:off x="9867480" y="2572377"/>
            <a:ext cx="1183137" cy="2016095"/>
          </a:xfrm>
          <a:prstGeom prst="snip1Rect">
            <a:avLst>
              <a:gd name="adj" fmla="val 50000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0153291" y="2203045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 </a:t>
            </a:r>
            <a:r>
              <a:rPr lang="de-DE" dirty="0" err="1" smtClean="0"/>
              <a:t>pubis</a:t>
            </a:r>
            <a:endParaRPr lang="de-DE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Freihand 6"/>
              <p14:cNvContentPartPr/>
              <p14:nvPr/>
            </p14:nvContentPartPr>
            <p14:xfrm>
              <a:off x="9556920" y="2914560"/>
              <a:ext cx="393840" cy="451440"/>
            </p14:xfrm>
          </p:contentPart>
        </mc:Choice>
        <mc:Fallback>
          <p:pic>
            <p:nvPicPr>
              <p:cNvPr id="7" name="Freihand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40720" y="2851200"/>
                <a:ext cx="425880" cy="57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Freihand 7"/>
              <p14:cNvContentPartPr/>
              <p14:nvPr/>
            </p14:nvContentPartPr>
            <p14:xfrm>
              <a:off x="9474120" y="2965320"/>
              <a:ext cx="800640" cy="635400"/>
            </p14:xfrm>
          </p:contentPart>
        </mc:Choice>
        <mc:Fallback>
          <p:pic>
            <p:nvPicPr>
              <p:cNvPr id="8" name="Freihand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458280" y="2901960"/>
                <a:ext cx="832320" cy="76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Freihand 8"/>
              <p14:cNvContentPartPr/>
              <p14:nvPr/>
            </p14:nvContentPartPr>
            <p14:xfrm>
              <a:off x="8534520" y="4299120"/>
              <a:ext cx="133560" cy="584280"/>
            </p14:xfrm>
          </p:contentPart>
        </mc:Choice>
        <mc:Fallback>
          <p:pic>
            <p:nvPicPr>
              <p:cNvPr id="9" name="Freihand 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518680" y="4235400"/>
                <a:ext cx="165240" cy="71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Freihand 9"/>
              <p14:cNvContentPartPr/>
              <p14:nvPr/>
            </p14:nvContentPartPr>
            <p14:xfrm>
              <a:off x="8432640" y="3390840"/>
              <a:ext cx="1143360" cy="1467360"/>
            </p14:xfrm>
          </p:contentPart>
        </mc:Choice>
        <mc:Fallback>
          <p:pic>
            <p:nvPicPr>
              <p:cNvPr id="10" name="Freihand 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416800" y="3327480"/>
                <a:ext cx="1175400" cy="159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Freihand 10"/>
              <p14:cNvContentPartPr/>
              <p14:nvPr/>
            </p14:nvContentPartPr>
            <p14:xfrm>
              <a:off x="8445600" y="4025880"/>
              <a:ext cx="343080" cy="667080"/>
            </p14:xfrm>
          </p:contentPart>
        </mc:Choice>
        <mc:Fallback>
          <p:pic>
            <p:nvPicPr>
              <p:cNvPr id="11" name="Freihand 1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429760" y="3962520"/>
                <a:ext cx="374760" cy="79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" name="Freihand 11"/>
              <p14:cNvContentPartPr/>
              <p14:nvPr/>
            </p14:nvContentPartPr>
            <p14:xfrm>
              <a:off x="8407440" y="4254480"/>
              <a:ext cx="260640" cy="559080"/>
            </p14:xfrm>
          </p:contentPart>
        </mc:Choice>
        <mc:Fallback>
          <p:pic>
            <p:nvPicPr>
              <p:cNvPr id="12" name="Freihand 1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391600" y="4191120"/>
                <a:ext cx="292320" cy="68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3" name="Freihand 12"/>
              <p14:cNvContentPartPr/>
              <p14:nvPr/>
            </p14:nvContentPartPr>
            <p14:xfrm>
              <a:off x="8331120" y="3308400"/>
              <a:ext cx="1188000" cy="1632240"/>
            </p14:xfrm>
          </p:contentPart>
        </mc:Choice>
        <mc:Fallback>
          <p:pic>
            <p:nvPicPr>
              <p:cNvPr id="13" name="Freihand 1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321760" y="3299040"/>
                <a:ext cx="1206720" cy="165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241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Zona</a:t>
            </a:r>
            <a:r>
              <a:rPr lang="de-DE" dirty="0" smtClean="0"/>
              <a:t> </a:t>
            </a:r>
            <a:r>
              <a:rPr lang="de-DE" dirty="0" err="1" smtClean="0"/>
              <a:t>orbicularis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77928" cy="4351338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 err="1" smtClean="0"/>
              <a:t>Zona</a:t>
            </a:r>
            <a:r>
              <a:rPr lang="de-DE" dirty="0" smtClean="0"/>
              <a:t> </a:t>
            </a:r>
            <a:r>
              <a:rPr lang="de-DE" dirty="0" err="1" smtClean="0"/>
              <a:t>orbicularis</a:t>
            </a:r>
            <a:r>
              <a:rPr lang="de-DE" dirty="0" smtClean="0"/>
              <a:t> setzt sich zirkulär aus den Ligamenta </a:t>
            </a:r>
            <a:r>
              <a:rPr lang="de-DE" dirty="0" err="1" smtClean="0"/>
              <a:t>iliofemorale</a:t>
            </a:r>
            <a:r>
              <a:rPr lang="de-DE" dirty="0" smtClean="0"/>
              <a:t>, </a:t>
            </a:r>
            <a:r>
              <a:rPr lang="de-DE" dirty="0" err="1" smtClean="0"/>
              <a:t>ischiofemorale</a:t>
            </a:r>
            <a:r>
              <a:rPr lang="de-DE" dirty="0" smtClean="0"/>
              <a:t> und </a:t>
            </a:r>
            <a:r>
              <a:rPr lang="de-DE" dirty="0" err="1" smtClean="0"/>
              <a:t>pubofemorale</a:t>
            </a:r>
            <a:r>
              <a:rPr lang="de-DE" dirty="0" smtClean="0"/>
              <a:t> zusammen.</a:t>
            </a:r>
          </a:p>
          <a:p>
            <a:r>
              <a:rPr lang="de-DE" dirty="0" smtClean="0"/>
              <a:t>Sie befindet sich distal vom Caput </a:t>
            </a:r>
            <a:r>
              <a:rPr lang="de-DE" dirty="0" err="1" smtClean="0"/>
              <a:t>femoris</a:t>
            </a:r>
            <a:r>
              <a:rPr lang="de-DE" dirty="0" smtClean="0"/>
              <a:t> gelegen.</a:t>
            </a:r>
          </a:p>
          <a:p>
            <a:r>
              <a:rPr lang="de-DE" dirty="0" smtClean="0"/>
              <a:t>Die Gürtelzone sichert den Caput </a:t>
            </a:r>
            <a:r>
              <a:rPr lang="de-DE" dirty="0" err="1" smtClean="0"/>
              <a:t>articularis</a:t>
            </a:r>
            <a:r>
              <a:rPr lang="de-DE" dirty="0" smtClean="0"/>
              <a:t> vor dem Austreten aus der </a:t>
            </a:r>
            <a:r>
              <a:rPr lang="de-DE" dirty="0" err="1" smtClean="0"/>
              <a:t>Fossa</a:t>
            </a:r>
            <a:r>
              <a:rPr lang="de-DE" dirty="0" smtClean="0"/>
              <a:t> </a:t>
            </a:r>
            <a:r>
              <a:rPr lang="de-DE" dirty="0" err="1" smtClean="0"/>
              <a:t>articularis</a:t>
            </a:r>
            <a:r>
              <a:rPr lang="de-DE" dirty="0" smtClean="0"/>
              <a:t>.</a:t>
            </a:r>
          </a:p>
          <a:p>
            <a:endParaRPr lang="de-DE" dirty="0"/>
          </a:p>
        </p:txBody>
      </p:sp>
      <p:pic>
        <p:nvPicPr>
          <p:cNvPr id="3074" name="Picture 2" descr="http://www.bartleby.com/107/Images/large/image34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342" y="1690688"/>
            <a:ext cx="3711022" cy="417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9182160" y="3276720"/>
              <a:ext cx="692280" cy="78120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66320" y="3213000"/>
                <a:ext cx="724320" cy="90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048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373591"/>
            <a:ext cx="10515600" cy="1803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 smtClean="0"/>
              <a:t>Abbildungen wurden unter anderem aus „</a:t>
            </a:r>
            <a:r>
              <a:rPr lang="en-US" sz="1400" dirty="0" smtClean="0"/>
              <a:t>Anatomy of the Human Body”, 1918, Public Domain </a:t>
            </a:r>
            <a:r>
              <a:rPr lang="en-US" sz="1400" dirty="0" err="1" smtClean="0"/>
              <a:t>entnommen</a:t>
            </a:r>
            <a:r>
              <a:rPr lang="en-US" sz="1400" dirty="0" smtClean="0"/>
              <a:t> und </a:t>
            </a:r>
            <a:r>
              <a:rPr lang="en-US" sz="1400" dirty="0" err="1" smtClean="0"/>
              <a:t>gegebenenfalls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</a:t>
            </a:r>
            <a:r>
              <a:rPr lang="en-US" sz="1400" dirty="0" smtClean="0"/>
              <a:t>. </a:t>
            </a: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Alle Rechte vorbehalten.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anderem</a:t>
            </a:r>
            <a:r>
              <a:rPr lang="en-US" sz="1400" dirty="0" smtClean="0"/>
              <a:t> </a:t>
            </a:r>
            <a:r>
              <a:rPr lang="en-US" sz="1400" dirty="0" err="1" smtClean="0"/>
              <a:t>stehen</a:t>
            </a:r>
            <a:r>
              <a:rPr lang="en-US" sz="1400" dirty="0" smtClean="0"/>
              <a:t> die </a:t>
            </a:r>
            <a:r>
              <a:rPr lang="en-US" sz="1400" dirty="0" err="1" smtClean="0"/>
              <a:t>zum</a:t>
            </a:r>
            <a:r>
              <a:rPr lang="en-US" sz="1400" dirty="0" smtClean="0"/>
              <a:t> </a:t>
            </a:r>
            <a:r>
              <a:rPr lang="en-US" sz="1400" dirty="0" err="1" smtClean="0"/>
              <a:t>Teil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modifizierten</a:t>
            </a:r>
            <a:r>
              <a:rPr lang="en-US" sz="1400" dirty="0" smtClean="0"/>
              <a:t> </a:t>
            </a:r>
            <a:r>
              <a:rPr lang="en-US" sz="1400" dirty="0" err="1" smtClean="0"/>
              <a:t>Abbildungen</a:t>
            </a:r>
            <a:r>
              <a:rPr lang="en-US" sz="1400" dirty="0" smtClean="0"/>
              <a:t>, </a:t>
            </a:r>
            <a:r>
              <a:rPr lang="en-US" sz="1400" dirty="0" err="1" smtClean="0"/>
              <a:t>Texte</a:t>
            </a:r>
            <a:r>
              <a:rPr lang="en-US" sz="1400" dirty="0" smtClean="0"/>
              <a:t> und Layouts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dem</a:t>
            </a:r>
            <a:r>
              <a:rPr lang="en-US" sz="1400" dirty="0" smtClean="0"/>
              <a:t> </a:t>
            </a:r>
            <a:r>
              <a:rPr lang="en-US" sz="1400" dirty="0" err="1" smtClean="0"/>
              <a:t>Urheberrechtsschutz</a:t>
            </a:r>
            <a:r>
              <a:rPr lang="en-US" sz="1400" dirty="0" smtClean="0"/>
              <a:t>.</a:t>
            </a:r>
            <a:endParaRPr lang="de-DE" sz="1400" dirty="0" smtClean="0"/>
          </a:p>
        </p:txBody>
      </p:sp>
      <p:pic>
        <p:nvPicPr>
          <p:cNvPr id="6146" name="Picture 2" descr="https://www.anatomyprof.com/anatomypro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625" y="1825625"/>
            <a:ext cx="10204749" cy="229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5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apparat der Hüfte.pptx" id="{50352410-8DAB-4277-82C8-B4855C6D08A0}" vid="{C0EE1A35-D9EC-4760-93C1-F22A0D409A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Anatomyprof</Template>
  <TotalTime>0</TotalTime>
  <Words>176</Words>
  <Application>Microsoft Office PowerPoint</Application>
  <PresentationFormat>Breitbild</PresentationFormat>
  <Paragraphs>18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Bänder des Hüftgelenkes</vt:lpstr>
      <vt:lpstr>Ligamentum iliofemorale</vt:lpstr>
      <vt:lpstr>Ligamentum ischiofemorale</vt:lpstr>
      <vt:lpstr>Ligamentum pubofemorale</vt:lpstr>
      <vt:lpstr>Zona orbicularis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Bänder des Hüftgelenkes</dc:title>
  <dc:creator>Nick</dc:creator>
  <cp:lastModifiedBy>Nick</cp:lastModifiedBy>
  <cp:revision>9</cp:revision>
  <dcterms:created xsi:type="dcterms:W3CDTF">2015-10-22T10:28:02Z</dcterms:created>
  <dcterms:modified xsi:type="dcterms:W3CDTF">2015-10-22T11:32:59Z</dcterms:modified>
</cp:coreProperties>
</file>