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4:42:08.96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22331 8608 0,'-18'0'282,"1"0"-267,-19 0 1,19 0 0,-19 0-16,1 0 15,0 0-15,0 0 16,-1 0-16,1 17 15,0-17 1,-1 0-16,1 18 16,17 0-1,1-18 1,-1 0 0,-35 17 15,36-17-16,-19 0 1,19 18 0,-1-18-16,0 18 15,1-18 17,-1 0-17,18 17 1,-35-17-1,17 18 1,1-18 15,-19 18-31,1-18 32,17 0-32,1 17 15,-1 1 1,1-18 31,17 17-47,-18-17 15,0 0 1,-17 36 15,0-19-15,17-17-1,-17 0 17,35 18-17,-18 0-15,0-1 16,1-17-16,-1 18 16,1 0-1,-1-1 1,0-17-1,1 18-15,-1-1 0,0 1 32,1 0-32,-1-1 15,0-17 1,1 0 0,-1 18-1,-17 17 48,17-35-1,-17 18-46,35 0-1,-18-18-15,1 17 16,17 1 0,-18-1-1,-17-17 1,17 36 0,1-19-16,-1 1 15,0-18 1,-17 35-16,17-17 15,1-18 1,-1 18 0,0-1 15,18 1-15,-17-18-1,17 18 32,-18 17-47,0-18 16,18 1-1,-17 0 1,-1-1 0,18 1 15,-17 0-16,17-1 1,-18 1 0,0 0-1,18-1 79,0 1-78,-35-1-1,17 1 1,18 0 31,-17-1 0,-1 1-32,0 0-15,1-1 16,-1 1 0,1 0 15,-1-1 16,0 1 0,18-1 31,-17 1-31,-1 0-47,0-18 46,18 17-14,0 1-17,-17-18 1,17 35 0,-18 1-1,0-19 32,1 19-16,-1-36 16,1 35 0,17-18-16,-18-17-15,18 18 31,-18 0-32,1 17 17,-1-17-1,0-1-31,18 1 47,0 0-47,0-1 31,-17-17-31,17 35 31,-18-17-15,0 0 0,18 17 15,0-17 0,0 17-15,0-17-1,-17-1 17,17 1-1,0-1-16,-18 1 1,18 0 0,0-1 15,-18 1-15,18 0 15,0-1-16,-17 1 1,17 0 47,0-1-48,-18 1 1,18 0-1,0-1 1,0 1 15,0 17 1,-17-17-17,-1-1 1,18 1 15,0 0-15,0-1-1,-18-17-15,18 53 32,0-35-17,0 17 1,-17-35-1,17 18 17,0-1-17,-36 1 1,36 0 15,0-1-15,0 1-1,0 0 1,0-1 0,0 1-1,-17-18-15,17 35 32,0-17-1,-18-1-16,18 19 1,-18-19 0,18 1-1,0 0 110,0-1-93,0 1-17,-17 0 1,17-1-16,0 1 15,0-1 17,-18 1-17,18 0-15,0-1 110,0 1-79,0 0-15,-17-1-1,17 1 16,0 17-15,0-17 0,0-1-1,-18 1 17,18 0-32,0-1 31,0 1-16,0 0 1,-18-1 0,18 1 31,0 17-32,0-17 1,0-1-16,0 19 31,0-19 0,0 1-15,0 0 0,0-1 15,0 1-16,0 17 17,0-17-17,0 0 32,0 17-31,0-18 46,18 1-46,-18 0 0,0-1 15,0 1-16,0 0-15,0-1 16,18 1-16,-18 0 47,0 17-47,17 0 31,1-17-15,-1-1 15,1 1 0,0 0-15,-1-18 93,1 17-109,-18 1 16,18-18 15,-1 0 16,1 18-47,-18-1 31,35-17-15,-17 18-16,-1-1 31,1 1 0,0-18 1,-1 35 15,1-35-16,-18 18-16,18-18-15,-1 18 32,-17-1 15,18-17-32,0 18 1,-1 0 15,1-1 16,0 1-16,-18 0 0,17-18 16,1 17-31,-1 1 0,-17-1-1,18-17 1,0 18-1,-18 0-15,17-18 32,1 17 15,0 1-1,-1 0-30,1-18 15,35 17 16,-36 1-16,-17 0 16,36-1-31,-19-17 0,1 18 77,0-1-61,-1-17-32,19 0 31,-19 18-31,1-18 15,17 18 1,0 17 0,-17-35-1,0 0-15,-1 0 63,1 18-48,0-18 1,-1 17-16,36 1 16,-35 0-1,-1-18-15,1 0 16,0 0-16,17 0 31,-35 17-15,18-17 15,35 0-15,-36 18-1,18-1 1,-17-17 0,0 0-1,-1 0-15,1 0 16,0 0-16,-1 0 15,1 18 1,0-18-16,-1 0 16,1 0 31,17 0-47,-17 0 31,-1 0-31,1 0 15,17 18-15,-17-18 16,17 17-16,-17-17 16,0 0-1,17 0-15,-18 0 16,1 0 0,0 0-1,-1 0 1,1 0-1,17 0 1,-17 0 0,0 0-16,17 0 15,0 0-15,-17 0 16,-1 0-16,1 0 16,17 0-16,-17 0 15,0 0 1,17 0-16,-18 0 15,1 0 1,0 0 0,-1 0-16,1 0 15,17 0 1,-17 0-16,35 0 16,-35 0-1,-1 0-15,18 0 16,-17 0-1,0 0-15,17 0 16,-17 0 0,17-35-1,-17 35 17,17 0-17,-18 0 1,19 0-1,-1 0-15,-17-18 16,-1 18-16,1 0 16,0 0-1,-1 0-15,1-17 16,-1 17 0,1 0-1,0-18 1,-1 18-1,19-17 1,-19 17 0,1-18-16,0 18 15,-1 0-15,1 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53:35.1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29104 12118 0,'-17'18'109,"-36"-18"-62,35 0-16,18-18-15,-35 18 15,17-18-15,18 1 109,0-1-125,0 0 31,18 18-15,-1 0-1,1-17 63,0 17-62,-18-18-16,17 0 16,1 18-16,0 0 15,-1 0 16,1-17-15,-1-1 78,-17 1-63,0-1-15,0 0-16,-17 18 15,17-17-15,-18-1 16,1 18-16,-1-18 31,0 18-31,18-17 16,-17 17-16,-1-18 15,0 0 1,18 1 15,0-1-15,0 0 0,0 1-16,0-18 31,0 17-16,0-17 17,36-1-17,-19 36 17,-17-17-17,36 17 1,-19 0-1,-17-18 142,-17 0-157,-1 18 15,0-17 1,1 17-16,-1 0 16,18-18-16,-35 1 15,17 17 1,18-18 62,0 0-62,0-17-1,0 17-15,0 1 16,0-1-1,35 0-15,-17-17 32,-18 0 77,0 17-93,0-17 31,-18 0-16,1 35-16,-1 0 1,18-18-16,-18 0 31,1 1-15,17-1 0,-18 0-1,18 1 1,0-1 15,0 1-15,0-19 15,18 19-15,-1 17-16,1-18 31,17 0 0,-35 1 16,18-1-16,0 0 0,-18-17 79,0 18-79,-18 17-15,18-36 31,-18 19-32,18-1 1,0 0 15,0 1-15,0-1-16,0 0 15,0 1 1,0-1 0,0 1 15,0-1-16,0 0-15,0 1 16,0-1 31,18 18-16,0-18 16,-18 1 47,0-1-63,0-17 32,0 17-32,0 0 0,0-17-31,0 18 16,-18-1-1,0 0 17,18 1-1,0-1-16,0-17 17,0 17-17,0 0 63,0-17-46,0 18 46,0-1-63,18 18 1,0-18 15,-18 1 110,0-1-125,0-17 15,-18 17-16,0 0 17,18 1-17,-17 17 1,-1 0 0,18-18-1,-18 1 95,18-19 30,0 19-62,18-1-46,-18 0-17,18 1 32,-1 17-31,-17-18 46,18 0-46,-18 1 109,-18-1-94,-17-17 0,35 17 1,0 1-17,-18 17-15,18-18 16,0-17-1,-17 17 17,-1 0 46,18 1-63,0-1 110,0 0-109,0 1 15,0-1-15,0 1 0,0-1 30,18 0 17,-18 1-47,0-1 15,17 0-16,1 18 17,-18-17-1,0-1 94,0 0 16,-18 18-110,18-17 16,0-1-32,-17 18 1,-1-35 15,18 17 0,-18 18-15,18-17 0,0-1-1,0 0 1,0 1 31,-17-1-32,17 0 17,0-17 15,0 17-1,0 1-30,0-18 15,17 17 1,-17 0-17,18 18 1,-18-17-1,18-1-15,-18 0 16,17 18 0,-17-17-1,0-1 188,-35 18-156,35-18-15,-18 18 30,1-17 16,-1 17-47,1-18-15,-1 18 31,0 0 31,1-17-62,-1-1 109,36 18 31,17 0-94,-35-18-46,18 18 0,17-17-1,-35-1 17,17 18-17,1-18 32,-18-17 94,0 17-126,-18 1 17,1 17 14,-18-18-30,17 18 31,-17-17 0,17 17 15,18-18 173,18 0-173,-1 18-31,1 0-15,0-17 328,-36-1-266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53:37.0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23601 10636 0,'0'-17'141,"0"-1"-125,0 0-1,-18 1-15,18-1 16,-17 0-1,17 1 1,-18-19 15,18 19 32,0-1-32,0 1 16,0-1-16,0 0-15,-18 18-1,1-17 1,17-1 0,-18-17 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53:44.0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23601 8255 0,'0'35'140,"-18"-17"-124,18 0 0,0-1-1,0 1 1,0 17 46,0-17-46,0-1 0,0 19-16,0-19 15,0 1 17,0 0-17,0-1 1,0 1-1,0 17 1,0-17 0,0-1-1,0 1-15,0 0 16,0-1-16,0 1 16,0 0 15,0-1-16,0 1 17,-17 0 15,-1-1-32,0-17 126,-17 0-110,0-17 47,17 17 0,0-18-15,36 0 15,17 18-78,-35-17 16,18-1-16,17 18 15,-17-18-15,0 1 16,-1-1-16,1 0 15,-1 18 1,1-17 0,-18-1 93,0-17-78,0 17-15,0 1 15,-18-1-15,1 18 31,-1-18-47,1 18 47,-1 0-47,0-17 31,1 17 0,-1-18-31,0 18 78,18-18-31,0 1-31,0-1 62,0-17-63,18 35 17,0-18 61,-18 71 142,0-18-220,0 1 1,0-19-16,0 1 16,0 0-16,0-1 15,0 1 17,0 17-1,0-17-16,0-1 17,0 19-17,0-19 79,0 1-78,0 0-1,0-1-15,0 1 16,-18-18-16,18 18 62,0-1-46,0 1 0,-18-18 15,18 17 16,0 1 0,0 0-32,0-1-15,-17 1 16,17 0 0,0-1-1,-18 1 1,18 17 109,-18 0-47,18 1-31,0-19 0,0 1-47,0 0 15,-17-1 1,17 1 0,0 17-1,0-17-15,0-1 31,-18 1-15,18 0 31,0-1-31,0 1-1,0 0 1,0-1-1,0 1 1,0 17 15,0-17 1,0 0-17,0-1 1,0 1 15,0-1-31,0 1 16,0 0-1,0-1 1,35 1-16,-35 17 31,18-17-15,-18 0 15,18-1 0,-1 1-15,1-1 0,-18 1 15,18 0 31,-18-1-30,0 1-17,17-18-15,-17 35 63,0-17-48,0 35 17,0-36-1,0 1-16,18 17 1,-18-17 15,0 0-31,0-1 16,0 1 15,0 0-15,0 17-1,0-17 1,0-1 15,18 36-15,-18-35 62,17 17-47,1 0 1,-18-17 93,0 0-110,0-1-15,0 1 125,0-1-109,17 19 31,-17-19-16,0 1-31,0 0 16,0-1-1,0 19 1,0-19 46,0 1-46,0-36 203,0 1-204,0-36-15,-17 35 16,17-17 0,-18-1-1,18 19 1,0-1-1,-17 1-15,17-19 32,-18 19-17,18-1 1,0-17 0,-35-1 15,17 1 0,0 18 0,18-1-31,0-17 16,0 17 31,-17 0-47,-1 18 15,18-17 17,-18-19-17,18 1 17,0 17-17,0 1 1,0-1-16,-17-17 15,17 17 1,0 1 0,0-1-1,0 0 1,-18 1 0,1-1-1,17 0 1,0 1-1,0-1-15,0 1 16,0-1 0,-18 0-1,18 1-15,0-1 16,0 0 0,0-35-1,0 36 16,0-18-15,0 17 0,0-17-16,0 17 15,0 0 1,0 1-16,0-1 16,0 0 15,0 1-16,0-19 1,0 19 15,0-1-31,0 1 16,0-1 15,0 0-15,0 1-1,0-1 1,0 0 0,0 1 15,0-19 0,0 19-15,0-1-1,0 1-15,0-1 16,0 0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53:49.21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23424 8520 0,'36'0'203,"-19"0"-187,1 0 0,0 0-1,-1 0 63,1 17-62,0-17 203,-36 0-204,0-17 1,18-1-16,-17 0 16,17 1 15,0-1-16,-18 18 1,0-18-16,18 1 16,0-1-1,-17 0 32,17 1-31,35 34 156,0-17-141,-17 18 31,0 0-30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7:05:42.8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23671 11201 0,'18'0'110,"-18"17"-95,18-17 1,17 0 0,-17 0-1,-1 0-15,1 0 16,-1 0-16,19 0 16,-1 0-16,0 0 15,-17 0-15,0 0 16,-1 0-16,1 0 15,0 0 17,-1 0-17,1 0 1,17 0 0,-17 0-1,17-17 1,0 17-1,-17 0-15,0 0 16,-1 0-16,1 0 16,-1-18-16,1 0 31,0 18-31,-1 0 16,19 0-1,-19 0 1,19-17-16,-1 17 15,-18 0 1,1 0 0,0-18-1,-36 18 204,0-35-203,-17 17-16,18 18 15,-19 0-15,1-17 16,17 17-16,-17 0 16,-18 0-16,36 0 15,-36 0-15,17 0 16,-34-36-1,52 36 1,1 0 0,-19 0-16,19-17 15,-1 17-15,0 0 16,1 0-16,-1-18 16,0 18-16,1 0 15,17-18-15,-18 18 16,-17 0-1,17-17-15,1 17 32,-1-18 46,53 0-47,0 18-31,1 0 16,17-17-16,0 17 15,0 0-15,17 0 16,-17-18-16,18 18 16,-19 0-16,19 0 15,-18-17-15,-35 17 16,17 0-16,-18-18 15,1 18-15,0 0 16,17-18-16,-35 1 78,0-1 16,-53 0-94,35 18 16,-17 0-16,-18-17 15,18-19-15,0 36 16,-1 0-16,-16-17 15,34 17-15,-35 0 16,0-18-16,18 18 16,0-17-16,-1-1 15,19 0-15,-1 18 16,0-17-16,1 17 16,-1 0-16,0 0 31,36 0 78,17 0-109,1 0 16,17 0-16,-1 0 15,-16 0-15,-1 0 16,18-36-16,-35 36 16,-1 0-16,18-17 15,-17 17-15,0 0 16,-1 0 0,1-18-1,0 18 110,-18-18-109,0 1-16,-18-1 15,-35 18-15,-17-70 16,34 70-16,-17 0 16,0-18-16,18 18 15,18 0-15,-1 0 16,-17 0-16,17-18 16,0-17-1,1 35 16,34 0 48,19 0-64,-1 0-15,18 0 16,35 0-16,-35 0 15,17 0-15,-17 0 16,18 0-16,-1 0 16,-34 0-1,34 0-15,-34 0 16,-19 0-16,19-18 16,-19 18-16,-17-53 78,-17 53-78,-19 0 15,1-17-15,0-1 16,-1 1-16,1-1 16,-18 0-16,18 1 15,0-1-15,-1 0 16,1 1-16,-18-1 15,0 18 1,36-18-16,-36-17 16,35 35-16,-17-17 15,17-1-15,1 18 16,-1 0 15,36 0 6610,-1 0-6329,1-18-296,-1 1 15,1 17 266,0 0-250,-1 0-16,-17-18-15,36 0-1,-19 18 1,-17-17 0,18 17-16,0-18 31,-18 0-15,17 18-1,1 0 1,-1 0-16,19 0 31,-1-35-15,-35 17 15,35 18-15,-17-17-1,0 17 1,-1 0-1,1 0 1,-1 0 0,1 0 15,-18-18 31,18 1-30,-1 17-32,1 0 47,17 0-47,-17 0 31,0 0-16,-1 0-15,1 0 16,0 0 0,-1 0 15,1 0-15,-36-18 202,-17 18-218,-36 0 16,54-18-16,-54-17 16,53 35-16,-17 0 15,18-18-15,-19 18 16,1 0-16,17 0 15,-35 0-15,36 0 16,-1 0 0,-17 0-16,17 0 15,-17 0 1,17 0 0,-17 0-16,17 0 15,1 0 1,-18 0-16,17 0 31,71 0 110,0 0-126,-18 0-15,0 0 16,36 0-16,-36 0 16,0 0-16,-17 0 15,0 0 1,-1 0-16,1 0 0,17 0 78,-17 0-47,-1 0-15,19 0 15,-19 0 16,1 0-47,17 0 16,-17 0-1,35 0 1,-35 0-16,34 0 15,-34 0 17,0-17-32,-1 17 15,1 0 17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7:06:30.5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24077 9578 0,'35'0'109,"1"0"-93,-19 0-1,19 0-15,16 0 16,-16 0 0,-19 0-16,19 0 15,-19 0-15,19 0 16,-19 0-16,1 0 15,-1 0 1,1 0-16,0 0 16,17 0-1,-17 0 1,-1 0-16,1 0 16,0 0-16,-1 0 31,19 0-31,-19 0 0,1 0 15,17 0 1,-17 0-16,-1 0 16,19 18-1,-19-18 48,1 17 31,-18 1 46,-18-18-124,1 0-1,-1 17-15,0-17 16,1 0-16,-1 18 0,0-18 16,1 0-1,-1 18-15,1-18 16,-1 0 0,0 0-16,1 0 31,-19 35-16,1-35 1,17 18-16,1-18 16,-1 0-16,0 0 15,1 0 1,-1 0 62,1 17 0,34 19-47,18-36-15,-17 17 0,17-17-16,1 18 15,-19-18-15,19 35 16,-19-35 78,-52 0 46,17 0-140,1 0 16,-19 0 0,1 0-1,17 0-15,1 0 16,-1 0-16,1 0 15,-19-18 1,19 18 0,-19 0-1,1 0 17,17-17 46,54 17-16,-19 0-62,19 0 16,-19 0-16,19 35 15,-19-35 1,1 0 0,-18 18-16,35-18 15,0 0 1,-35 17 46,0 1 1,0 0-47,-17-1-1,-36 1-15,35 17 16,1-35-16,-19 0 15,36 18-15,-17 0 16,-1-18 0,0 17-16,1 1 15,-1-1 32,18 1-31,0 0-1,0-1-15,0 19 16,0-19 0,0 19 15,18-36-31,-1 35 16,1-35-16,0 0 15,-1 17-15,19 1 16,16 17-1,1-17 1,-35 0-16,35-18 16,-18 17 15,-35 1 31,0 0-30,-17-1-17,-19 18 1,-17-35-16,0 18 16,36-18-16,-18 18 15,-18-1-15,0-17 16,0 36-1,35-36 1,1 0-16,-1 0 16,-17 17-16,-1-17 15,1 0-15,17 0 16,-17 0-16,18 0 16,-1 0-1,0 0-15,1 18 125,17 0-109,0 17-1,35-17 1,18 17-16,0-18 16,-18-17-1,-17 0-15,-1 18 16,1-18-16,17 35 16,-17-17 15,-1-18 0,1 0 0,0 0 1,-18 18-32,17-1 46,-17 1-30,0 17 0,-17-35-1,-36 35-15,18-35 16,-18 0 0,35 0-16,0 0 15,-17 0-15,17 0 31,36-17 63,0-18-78,35-18-16,-36 17 15,-17 19-15,18-36 16,17 18-16,-35-18 16,0 35-16,0-53 15,0 1-15,0 17 16,0 18-16,0-18 16,0 35-16,0-35 15,0 18-15,0-18 16,0 0-1,18 0 1,-18 18 0,17 17-16,-17-17 15,0 17-15,0 1 16,0-19-16,0 19 16,0-36-16,0 35 15,0 1 1,0-19-16,0 19 31,0-1-15,0-17-1,0 17 1,0-17 15,18 35 0,-18-18-31,18 18 16,-1-17-16,19 17 16,-1-18-1,-17 18 1,17-18-16,18 18 16,-36 0-16,1 0 15,0-17-15,-1 17 16,1-18-16,0 18 15,-1-18 1,1 18 0,0 0-1,17-35 32,-18 35-31,1 0-16,-18-18 15,35 18-15,1-17 16,-1 17 15,-17 0 1,-1 0-1,1 0-16,-1 0 1,1 0 0,0-18 93,-18 1-93,-36 17-1,19-18 1,-18 18-16,-1-18 16,-17-17-1,36 35 1,-19 0-16,19-18 15,-1 18-15,-35 0 16,0 0 0,36 0-1,-1 0-15,0 0 16,-17 0 0,17 0-16,-17 0 15,18 0-15,-1 0 31,-17 0-31,17 0 0,0-17 47,36 17 31,0 0-78,-1 0 16,71 35-16,-70-35 16,0 0-16,-1 18 15,36-18-15,-35 17 16,0-17-16,-1 0 16,1 0-16,0 0 15,17 18-15,-18-18 16,1 0-16,17 0 15,-17 0-15,35 0 16,-18 18-16,-17-18 16,-1 0-16,19 17 15,-19-17-15,19 0 16,-19 0-16,19 0 16,-19 0-1,1 0 1,-1 0-1,1 0 1,0 0 0,-36 0 77,-35 0-77,0 0 0,36 0-1,-1 0-15,-35 0 16,35 0-16,-17 0 16,18 0-16,-36 0 15,35 0-15,0 0 16,-35 0-16,18 0 15,0 0-15,0 0 16,-1 0-16,1 0 16,-18 0-16,35 0 15,-34 0-15,34 0 16,-17 0 0,17 0-16,0 0 93,-17 0 110,17 0-203,1 0 47,-1 0-15,1 0-32,-1 0 62,0 0-31,36 0 79,0 0-110,34 0 15,1 35-15,0 1 16,18-19 0,-18 1-16,-36 17 15,19-35 1,17 18-16,-36-18 15,1 18 1,0-18-16,-1 0 31,18 0-31,1 35 16,-1-18 0,-17-17-1,-1 0-15,19 0 16,-19 0-16,36 0 15,-35 0 1,-1 0 0,1 0 31,0 0-47,-1 0 15,1 0 16,0-17 1,-18-1-32,0 1 31,0-1-15,-18 0-16,-17 18 15,17 0 1,-17-17-16,17 17 15,-17-36-15,17 19 16,-17 17-16,0 0 16,-1-18-16,1-17 15,-18 17 1,36 1-16,-19 17 16,19-18-16,-19 18 15,19-18-15,-1 1 31,18-1 79,18 0-79,-1 1-31,19 17 16,-1 0-1,18 0 1,-36 0 0,19 0-16,-1 0 15,-17 0-15,35 0 16,-1 0-1,-34 17-15,53-17 16,-36 0-16,-17 0 16,17 0-16,0 0 15,-17 0-15,-1 0 16,1 0 0,0 0 15,-1 0-31,1 0 15,17 0 17,-35-17 61,-35-1-93,17 18 16,-35 0-16,53-18 16,-53 1-16,18 17 15,-18-18 1,53 0 0,-35 18-16,0-17 15,-18-1 1,18 1-16,17-1 31,0 18-31,-17-18 16,0 1 15,17-1 63,53 18-16,18 0-63,-17 0-15,-1 0 16,35 18 0,-17-18-16,-35 17 15,35-17-15,-18 0 16,0 0-16,1 0 16,-19 0-16,19 0 15,-19 0 1,19 0-1,-19 0 64,-17-17-48,0-1-31,-17 0 15,-19 18 1,-17-35-16,36 17 16,-19 1-16,1 17 15,17 0 1,-34-35-16,34 17 16,0 18-1,-35-18-15,36 1 16,-19-19-1,1 36-15,18 0 16,-19 0-16,19-17 16,-1-1-1,-17 18 17,70 0 46,0 0-63,18 0-15,0 0 16,0 0-16,18 0 16,17 0-16,-71 0 15,54 18-15,-36-1 16,1-17-16,-1 0 15,-18 0-15,1 18 16,17-18-16,1 18 16,-1-18-16,-17 0 15,-1 0-15,1 0 32,-1 0-17,1 0 1,0 35 31,-1-17-16,1-18-31,0 0 16,-1 0-1,19 0-15,-1 17 0,-53-17 172,1 0-172,-19 0 16,19 0-1,-36 0-15,17 0 16,1 0-16,0 0 16,0 0-16,-1 0 15,-17 0-15,18 0 16,0 0-16,-18 0 15,35 0-15,-35 35 16,0-35 0,18 18-16,18-18 15,-1 0 1,0 0-16,-17 0 16,17 18 62,36 17-47,0-35-31,17 18 16,35-1-16,-34 1 15,-19-18 1,36 35-16,0-17 15,-35-18-15,17 0 16,-17 17 0,-1 1-16,1 0 15,0-18-15,-1 0 16,1 0 31,0 0-32,-1 0 1,-34 0 140,-19 0-140,19 0-16,-1-18 16,-35 18-16,36-18 15,-36-17-15,-18 35 16,53 0-1,1-17-15,-19 17 16,1-18-16,18 18 16,-19-18-16,36 1 15,-53 17-15,36 0 32,17-18-32,-53 0 62,53 1-31,0-1 16,0 0-47,17 1 16,19 17-16,-1 0 15,18-18-15,-18 1 16,36-1-16,-1 0 16,-17 18-16,-17 0 15,34 0-15,1 0 16,-54 0-16,36 0 16,-18 0-16,1 0 15,-1 0-15,0 0 16,-17 0-16,0 0 15,-1 0-15,1-17 32,-18-1 30,-18-17-46,-17 17-1,17 0 1,1 18-16,-1 0 16,0-17-16,-17-1 15,17 18-15,-34-35 16,16 35-16,1-18 16,-18 1-16,0-1 15,18-17-15,-18 35 16,0-18-16,-18 0 15,1 1-15,35-1 16,-1 0-16,19 18 16,-19 0-16,19 0 15,-1-17 1,36 17 93,35 0-93,-18 0 0,-17 0-16,17 0 15,0 35-15,0-35 16,18 0-1,-17 0 1,34 0 0,-34 0-16,-1 0 0,-18 0 15,19 0-15,-19 0 16,19 0-16,-1 0 16,0 0-16,0 0 15,18 0-15,-35 0 16,0 0-16,17 0 15,0 0-15,18 0 16,-35 0-16,35 0 16,-36 0-16,36 0 15,-17 0-15,-19 0 16,18 0-16,18 0 16,-35 0-16,35 0 15,-35 0-15,-1 0 16,18 0-16,-17 0 15,0 0-15,-1 0 16,19 0-16,-19 0 16,1 0-16,-36 0 78,1 0-78,-1 0 15,-17 0-15,17-18 16,-35 18-16,18-17 16,-18 17-16,-18 0 15,54 0 1,-54-18-16,36 1 16,0-1-16,-36 18 15,36 0-15,-36-18 16,54 18-16,-54-35 15,1 17 1,52 18-16,0 0 16,-17-17-1,17 17-15,1-18 47,52 18 78,36 0-109,-54 0-16,54 0 15,17 0-15,-35 0 16,0 0 0,0 0-16,-18 0 15,18 0-15,-18 0 16,0 0-16,1-18 16,-19 1-16,19 17 15,17 0-15,-36 0 16,36 0-16,0 0 15,-35 0 1,-1 0 62,19 0-31,-72 0 62,19 0-109,-54 0 16,36 0-16,-53-18 16,52 18-16,1-17 15,-35-19-15,52 19 16,0-1-16,1 18 16,-1 0-16,0 0 15,1 0-15,-1 0 16,53 0 124,-17 0-140,17 0 32,-17 0-17,17 0-15,-17-18 0,-1 1 0,19 17 16,-19-18-16,19 18 16,-1-18-1,-17 18-15,17 0 16,-18 0-16,19 0 15,34 0-15,-52 0 16,35 0-16,-36 0 16,1 0-16,35 0 15,-35 0-15,17 0 63,-17 0-48,17-17 1,-17-1 0,-18 1 62,-36 17-63,1-18 1,-18 18 0,-18-35-1,54 35 1,-54-18-16,18 18 16,18 0-16,17 0 15,-17 0-15,18-18 16,-36 18-16,17-17 15,19 17-15,-19-18 16,19 18 0,-18-18-1,17 18 1,36 0 78,17 0-79,18 0-15,-18 0 16,0 0-16,36 0 16,-18 0-16,-18 0 15,36 0-15,-36 0 16,0 0-16,36 0 15,-54 0 1,36 0-16,-17 0 16,-1 0-16,35 0 15,-52-17-15,0-1 16,52 18-16,-35-18 16,1 18-16,-19-17 15,19 17-15,-19 0 16,-17-18 78,-17 1-79,-1 17-15,-17-18 16,17 18-16,-17-18 15,0 1-15,-18 17 16,35-18-16,-35 18 16,18-35-16,0 35 15,-1 0-15,-17-18 16,36 0-16,-54-17 16,18 18-1,36-1 1,-1 18-16,0-18 15,1 18-15,-1 0 16,0-17 0,-17 17-1,35-18-15,-18 18 16,1-18-16,-1 18 16,-17 0-1,70 0 126,0 0-126,36 0-15,-18 0 16,0 0-16,17 0 16,-34 0-16,17 0 15,17 0-15,-52 0 16,35 0-16,-36 0 16,19 0-16,-19 0 15,19 0-15,-19 0 16,18 0-16,18 0 15,-35 0 1,17 0-16,-17 0 16,0 0-1,17 0 1,-35-17 93,0-1-93,-35 0-16,-1 18 16,-17 0-1,36-17-15,-36 17 16,18-35-16,-18 17 15,35 0-15,-35 18 16,-17-17-16,52-19 16,0 36-16,-70-17 15,70 17-15,-17 0 16,-18-18-16,0-17 16,36 35-16,-19-18 15,-34 0-15,52 18 16,-17-17-1,0 17-15,17-35 16,0 35 0,-17 0-16,35-18 0,-53 18 15,36-18-15,-19-17 16,19 35-16,-1 0 16,-35-18-1,35 18 1,18-17-1,-35 17 1,0-36 0,52 36 93,1 0-93,35 0-16,0 0 0,-35 0 15,52 18-15,-35-18 16,18 0-16,0 0 16,-17 0-16,16 0 15,-34 0 1,17 0-16,-17 0 15,0 0-15,17 0 16,-17 0 0,-1 0-1,18 0 1,-17 0 15,0 0-31,17 0 16,-17 0-16,17 0 15,-17 0-15,-1 0 16,19 0-16,-19 0 16,1 0-16,17 0 15,-17 0 1,-1 0 0,19 0-16,-19 0 15,1 0 1,0 0-16,17 0 15,-18 0 1,19 0-16,-19 0 16,19 0-1,-19 0-15,36 0 16,-35 0 0,-1 0-1,19 0-15,-72 0 219,19 0-219,-71 0 16,35 0-16,0-18 15,-18 18-15,36 0 16,-18-17-16,0 17 15,36 0-15,-54-18 16,18 18-16,35 0 16,-35 0-16,18 0 15,-35-17-15,-1 17 16,53 0 0,-17-18-16,0 18 15,0 0-15,17 0 16,0-18-16,-17 1 31,17 17-31,1-18 16,-18 0-1,17 18 1,18-17-16,-18 17 16,-17 0-1,35-18 1,71 18 93,-1 0-109,-35 0 16,36 0-16,-1-18 15,1 18-15,17-35 16,-70 35-16,35 0 16,17-17-1,-34 17-15,-1 0 0,0 0 16,-17 0 0,-1 0-16,1 0 15,0 0-15,35-18 16,-36 18-16,19 0 15,-19 0-15,1 0 16,35 0-16,-18-35 16,-17 35 31,-18-18 31,0 0-63,-36 18-15,19 0 16,-54-35-16,54 35 16,-19-35-16,-70 17 15,89-17-15,-18 35 16,-18-18-16,0 18 15,-18-17-15,1-1 16,34 18 0,-17-53-16,36 53 15,-36 0-15,35 0 16,1 0-16,-19 0 16,19-18-16,-1 18 15,-17 0 1,17 0-1,-17-17 1,35-1 93,35 18-93,-17 0-16,52 0 16,-17 0-16,-35 0 15,35 0-15,-18 0 16,0 0-16,-17 0 16,0 0-16,17 0 15,-18 0-15,1 0 16,17 0-1,1 0-15,-1 0 16,0-18-16,-17 18 16,0 0-16,17 0 15,0 0 1,-17 0-16,17 0 16,-17 0-1,17-17 16,-35-1 48,-18 1-64,1-1 1,-19 18-1,-17-18-15,36 18 16,-18 0-16,-18-35 16,35 17-16,0 18 15,-35-17-15,36 17 32,-19 0-17,1-18 32,35 0 78,18 18-125,52 0 16,-34 0-16,34 0 15,-17 0-15,-18 0 16,18 0-16,-35 0 16,35 0-16,-35 0 15,34 0-15,-34 0 16,17 0-16,1 0 15,17 0 1,-18-17-16,0-1 16,0 1-1,1-1 1,-19 0 15,-17 1 32,-17-1-48,-19-17-15,-17 17 16,18 0 0,-35-17-16,52 35 15,-35-18-15,0 18 16,36 0-16,-36-17 15,17 17-15,19 0 16,-1 0-16,0-18 16,1 1-16,-1 17 15,1-18 1,-1 18 0,0 0-1,1 0 1,70 18 93,-18-18-93,53 17-16,-17-17 15,-1 18-15,18-18 16,-35 0-16,35 35 16,-35-17-16,0-18 15,-35 0 1,0 0 0,-1 0-16,1 0 31,-1 0-16,-34 0 95,-18 0-95,17-18-15,-17 0 16,-18 1-16,35-1 16,-17 18-16,-1 0 15,1-17-15,0 17 16,-18 0-16,0 0 16,35 0-1,-34 0-15,34 0 16,0 0-16,-17 0 15,17 0-15,-35 0 16,36 0-16,-1 0 16,-17 0-16,17 0 15,1 0-15,-19 0 16,19 0 15,-1 0-31,0 0 16,1 0-1,-1 0 1,0 0 31,1 0-31,-1 17-1,1 1 1,-1-18-16,0 35 15,18-17 1,-17-18-16,-1 17 16,18 1-16,-35 17 15,17-17 1,0 0 0,18-1-1,0 1 173,18-18-173,0 0-15,52-18 16,-52 1 0,-18-1-16,53-17 15,-53 17-15,35 0 16,-17 18-16,-1-17 15,19-1-15,-19 0 16,19 18 0,-1 0-16,-35-17 15,53 17-15,-36-35 16,1 35-16,35 0 16,-35 0-16,35-18 15,17 0-15,-35 1 16,18 17-16,-17 0 15,-1 0 1,0-18-16,0 18 16,-17 0-1,0 0 32,-1 0-31,1 0-1,0 0 1,-1 0-16,1 0 16,0 0-16,-1 0 15,36 0-15,-18 0 16,1 0 0,-19 0-1,19 0 1,-19 0 15,18 18-15,-17-18 15,0 0 0,-1 0-31,1 0 16,0 0-1,17 17 17,-17 1-17,-1-18 17,1 0-17,-36 0 251,1 0-235,-19 0-31,19 0 16,-1 0-1,-17 0-15,-1 0 16,19 0-16,-18 0 16,-18 0-16,17 0 15,19 0 1,-19 0-16,-16 0 15,34 0-15,-35 0 16,18 18-16,-18-18 16,35 0-1,-17 0-15,17 0 16,1 0 0,-19 0-16,19 0 31,-1 0-16,0 0 1,1 0 0,-1 0-1,-35 17 17,36-17-1,17 18 63,0-1-63,35 1-16,-18 0-15,36-1 16,-17 1-16,-19-18 16,1 0-1,0 18-15,-1-1 78,-17 1-62,0 17 15,0-17-15,-70 0-16,70-1 16,-36 1-16,1-1 15,-18 19-15,18-19 16,0 1-1,17 0 1,18-1 31,0 1-31,0 0-1,18-1 1,-1 1-16,1-18 15,0 0 1,17 0 0,-18 17-16,1-17 15,0 18-15,-1-18 16,1 18 0,0-18 140,-1 17-156,1-17 15,-18 18-15,18-18 16,17 0 15,-35 18 94,0-1-125,-35 1 16,17-18 0,-17 0-1,17 0 1,0 0-1,1 18 1,-1-1-16,0 1 31,-17-1-15,35 19 0,-17-36 15,17 17 31,35 1-46,-18-18 0,36 18-1,-17-1-15,-36 1 16,35-18-1,-17 0 1,-1 0 156,18 0-156,-35 18-16,18-18 31,0 0-16,-18 17 17,17-17 15,1 0-32,-18 18 126,-18-18-126,1 0-15,-1 0 16,0 0-16,-17 18 16,18-18-16,-1 0 15,-17 35 1,-18 0-16,35-17 16,0-18 15,-17 17-31,35 1 15,-17 0 1,-1-1 0,0 1-16,1 0 15,17-1 1,0 1 31,0-1-16,0 1-15,17 0-1,1-18 1,0 35-16,-1-35 16,1 0-16,-1 18 15,19-18 1,-19 17-1,19-17 95,-1 36-95,-17-19 17,17-17-17,-18 18 17,-52-18 61,18 17-77,-19-17 0,19 0-1,-1 18-15,-17-18 16,-1 18-16,1-18 15,-18 17 1,0 1 0,36-18-16,-1 0 31,0 18-15,1-18-1,-1 0 1,1 17-1,-1-17 1,0 0 0,1 18-16,17 0 93,0-1-93,17 1 32,19 17-32,16-17 15,1-1-15,0 1 16,-35-18 0,17 0-1,-17 18-15,-1-1 31,1-17-15,0 0 0,-1 18-1,19-18 17,-19 0 14,-17 18-46,18-1 32,-53 1 155,-36-18-171,36 0-16,-18 0 15,-18 0-15,18 0 16,-17 0-16,-18 0 16,35 0-16,17 0 15,-16 0-15,-1 0 16,35 0 0,-35 0-1,35 0-15,1 0 31,-18 0-31,17 0 47,0 0-31,1 0 0,-1 0-16,0 0 15,1 0 16,-1 0-15,0 0 0,1 0 15,-1 0-31,1 0 16,-1 0-16,0 0 15,1 0 1,-1 0-1,0 0 48,-17 0-32,17 0 79,18-18 15,0 1-110,18 17-15,17-36 16,1 36-1,-1-17-15,-17 17 16,17-18 0,-18 18-1,1 0 1,0-18 31,-18 1 15,-18 17-46,0 0 0,18-18-16,-35 18 15,35-17 1,-17 17-16,-19-18 15,19 18 1,17-18 0,-18 18 15,0-17 219,1-1-219,-1 18 47,0 0-46,1 0 93,-1 0-125,0 0 15,1 18 1,17-1 15,0 1-15,-18 0-1,1 17-15,17-18 16,0 1 15,0 0-15,0-1-1,0 1 1,0 0 0,0-1 15,0 1 16,0 17 47,35-17-63,-18-18 47,-17 17-47,0-34 63,0-1-78,0-17-16,0 0 15,0 17 1,0-17-1,0 17-15,0-17 16,0 17-16,0 1 16,0-1-16,0 0 15,0 1-15,0-19 32,0 19-32,18-1 15,-18 0 1,0 1-16,0-1 15,0 0-15,0 1 16,0-1 0,0 1-16,0-19 31,0 19-15,0-1-1,0 0-15,0 1 16,0-1-1,0 0-15,0 1 16,0-1-16,0 1 31,0-19-15,0 19 15,0-1-15,0 0-1,0 1 1,0-1 0,0-17 15,0 17-31,18 1 16,-1-36 30,1 35-30,-18 0 31,18-17-31,-1 35-1,-17-18 1,18 1-1,0-1 17,-1 18-17,-17-18 1,18 18 0,17-17-1,-17-1 16,-18 1 1,17-1-17,1 0 17,-18 1-17,18-1 1,-18 0 15,17 1-31,-17-1 16,0 0-1,0 1 1,0-1 0,0-17 15,18 17 0,-18 1-15,0-1 15,18 0 63,-1 1-79,-17-1 1,18 0 15,0 1 16,-1-1 16,18 1-48,-17-1 1,0 0 15,-1 18-15,1-17 15,-18-1 0,18 18-15,-18-18 15,0-17 0,0 17 16,0 1-31,0-1 15,0 0-15,0 1-1,17 17 1,-17-35 31,18 17-16,0 18 0,-1 0 79,-17 35-79,0 0-15,0 1-16,0-19 15,-17 36-15,17-35 16,0 17-16,-18 1 15,-35-1-15,53 0 16,-18-17 0,1-1-16,17 19 15,0-19-15,-36 19 16,19-19-16,17 1 16,-18-1-16,-17 54 15,17-53 1,1 35-16,-1-36 15,18 1-15,-18-1 16,1 1-16,-1 17 16,18-17-16,-18 0 15,18-1 1,-17 1 0,17 0-1,0 17 1,0-17-1,0-1 1,0 1-16,0 17 16,0-17-1,0-1 1,0 1-16,-18 0 16,18-1-1,0 19-15,0-19 16,-17 18-1,17-17 1,0 0-16,0-1 16,0 19-1,0-19-15,0 1 16,0 17 0,0-17-1,0-1 1,0 1 15,0 0-15,0-1-1,35-17-15,-18 18 32,19-18-32,-19 18 15,-17-1-15,36-17 16,-19 0-1,1 18 1,17 0 0,-17-18-1,17 17-15,-17-17 16,-1 18 0,19 0-16,-19-18 15,1 0-15,17 0 16,-17 17-16,-1-17 15,19 18 1,-1-18 0,-35 17-16,53-17 15,-35 18-15,35-18 16,-18 18-16,0-18 16,0 35-16,1-35 15,-19 0 1,1 0-1,0 18 17,-1-1-17,1-17 17,-1 0-32,-17 18 15,0 0 16,18-1-15,0-17 0,-1 0 31,19 0-1,-19 18 1,1-1 16,-36-17 124,-35 36-171,0-1-16,18 0 16,-18 18-16,0-35 15,0-18 1,18 17-16,-35 36 15,52-35-15,-17 0 16,17-18-16,0 17 16,1 1-16,-19-18 15,19 0 1,-18 0 0,17 18-16,-35-18 15,35 17 1,1-17-1,-19 0 1,19 36 0,52-36 93,0 0-93,36 17-1,-53-17-15,34 0 16,19 0 0,-53 0-16,52 0 15,-34 0-15,-1 0 16,0 0-16,18 0 15,-35 0-15,17 0 16,-17 0 0,-1 0 93,1 0-78,-1 0-15,1 0 62,-36 0 110,-34 0-173,16 0-15,1 18 16,0-18-16,-18 0 15,35 17-15,-17 1 16,17-18-16,1 18 16,-19-18-16,1 17 15,0-17 17,17 0-17,-35 0 1,36 0 15,-36 36-31,17-36 0,-17 17 16,18 1-16,18-18 15,-19 0-15,19 0 16,-1 0-16,0 18 16,18 17 77,18-35-77,35 17-16,17 1 16,-52-18-1,17 0-15,18 18 16,-35-18-1,0 17-15,-1-17 16,1 0 0,-1 0-1,1 0-15,0 0 16,17 0 0,-70 0 140,-1 18-141,-16-18-15,-19 18 16,36-18-16,-36 35 16,54-35-16,-19 18 31,19-18-31,-1 0 0,0 0 16,1 0-1,-1 0-15,0 0 31,18 17 48,0 1-48,0-1-31,18-17 15,17 18 1,1 0-16,17 17 16,-36-35-16,1 18 15,-1-18-15,19 0 32,-89 0 61,0 0-77,18 0 0,-18 0-1,35 0 1,-17 0-16,17 0 31,1 0 0,-1 0-31,0 0 32,1 0-32,17 17 109,17 1-93,36 17-1,-35-35 1,17 18-16,-17-18 94,-71 0-48,35 0-46,-17 0 16,17 18-16,1-1 16,-19-17-1,36 18 1,-17-18 0,-1 0-1,0 0 16,1 17 1,17 1 46,0 0-63,0-1 95,-18-17-95,-35 0 1,36 0 0,-19 0-1,19 0 1,-1 0 0,-17 0-16,17 0 31,-17 18-31,35 0 125,0-1-110,17-17-15,1 0 32,0 18-32,17-18 0,-17 0 31,-36 0 47,-17 0-62,17 0-1,0 0-15,1 0 16,-1 0-16,1 0 16,-19 0-1,19 0-15,-1 0 31,-17 0 1,17 0 124,-35 0-140,-17 35-1,34-17 1,-34 17-16,-1 0 15,18-17-15,36 0 16,-19-1-16,19-17 16,-1 0-16,0 0 15,1 0 1,17 18 15,17-18 125,1 0-156,0 0 16,-1 0-16,19 0 16,-1-18-16,0 1 15,-17-1 1,35-17-16,-36 17 16,1 0-16,0 18 15,-1-35-15,1 0 16,0 17-16,-18 1 15,17-1-15,1 0 16,-18 1 0,18-1-1,-1 0-15,1 1 16,-1-1 0,19-17-16,-19 17 0,1 1 15,17-1-15,-17-17 16,0 17-16,-1 0 15,1 18 1,-1-17 0,1-1-1,0 18-15,-1-18 32,1 1-32,17-1 15,-17 1-15,35-1 16,-36 0-16,1 1 15,0 17-15,-1-18 16,1 0-16,0 18 16,-18-17-16,0-1 15,0 0-15,0 1 47,0-1-47,0 1 31,0-1-31,0 0 16,0-17 0,0 17-16,0 1 15,0-1-15,0 0 16,0-17-16,0 0 16,0-18-1,0 35 1,0-35-16,-18 53 31,0 0 63,1 18-94,-19 17 15,19-17-15,17 0 16,-18 17-16,-17 0 16,17 0-16,-17 1 15,35-19-15,-18 1 16,1 0-16,-1-1 16,18 19 15,-18-1-16,-17-35-15,18 17 16,-19 1 0,19 0-16,-1-1 31,0-17-31,1 18 16,-1 0-1,0-18 1,1 17-16,17 1 15,-35 0-15,-1-1 16,19 1 0,-1-18 31,0 17-47,1-17 15,-1 18 1,0-18-1,1 18 1,-1-18 0,0 17-1,-17-17 17,18 0-32,-1 18 15,36-18 126,-1 0-126,18 0-15,1 0 16,34-35 0,-52 35-16,35-18 15,-18 0-15,-17 18 16,17-35-16,-17 35 16,-1-17-1,1-1 1,17 0-16,-17 1 15,0-1-15,-18 0 16,17 18-16,18-35 16,-35 17-16,18 18 31,0-35-31,-1 18 16,-17-19-1,18 19-15,0-1 16,-1-17-16,-17 17 15,18 0 1,0 1 0,-1-1-1,-17-17 1,18 17 0,-1 18-16,1-17 15,-18-19-15,18 1 16,17 0-1,-17-1 1,-18 19 0,17 17-1,-17-18 32,18 1-16,-36 17 157,-17 0-172,17 17 15,1-17-31,17 18 15,-18-18 1,0 0 0,1 17-16,-18 1 15,17 0 1,0-18 0,18 17-16,-17-17 15,-1 18-15,-17-18 31,17 0 1,18 18-32,-18-1 15,1 1 1,-1-18 0,1 18-1,17-1 1,-18 1-16,0-18 31,18 35 0,-35-17-15,35-1 0,-18 1-1,18 0-15,-17-1 16,-1 1-16,0 0 31,-34-18 16,52 17-47,-18 1 16,0-18-1,1 18-15,17-1 16,-18 1-1,0-18 1,1 35 15,-1-17-15,0-18 0,1 17-1,17 1-15,-18 0 16,0-18-1,1 35-15,-18-17 32,17-18-17,0 0 1,18 17 0,-17 1-1,-1-1-15,0-17 16,1 18-1,-1 0-15,-17-1 16,17-17 0,1 18-1,-1 0 1,0-1 0,1 1 15,-1 0-31,0-1 15,18 1 1,-17 0-16,-1-18 16,0 17 31,1 1-1,-1-1-14,1-17-32,17 18 31,-18 17-15,0-35-1,1 18 1,17 0-16,0-1 15,-18 19 1,0-36 0,1 17 15,-1 36 94,-17-18-109,17-35 30,18 36-30,-18-19 15,1 1 1,-1 0-17,1-1 16,-1 1 1,18-1 46,-18-17-47,1 0-15,-19 0 31,1 18-47,35 0 15,-18-1 1,1-17-16,-18 36 15,35-19 1,-18 1-16,0-18 16,1 18 62,-1-1-63,-17 19 17,35-19-1,-18 1 31,18-1-46,-18 1 0,18 0 31,0-1 31,0 1-63,0 0 1,-35 17 0,35-17 62,0-1-63,0 1 79,0-1-63,-17 1 1,17 0-1,0-1-16,0 19 32,0-19-31,0 1 109,0 17-78,0-17 47,0-1-79,0 1 1,-18 0-16,18-1 94,0 19-63,0-19-16,-18-17 1,1 18-16,17 17 31,-18-17 1,18 0-17,-18-1 1,18 1-1,0-1 345,0 19-235,0-19-110,0 1 32,0 17-31,0-17 31,0 0-32,0-1 1,0 1 0,0-1-16,-17 1 15,17 0 1,0-1 0,-18 1-1,18 0 1,0-1-1,0 1 1,-18 0-16,18-1 31,0 1-31,0-1 32,0 19-32,-35-19 15,17 1 1,1 0-1,17-1 1,0 1 15,0 0-15,0-1 0,0 1-1,0 0 1,-35-1-1,35 1 1,0-1 0,-18 1-1,18 17 1,0-17 15,0 0-15,0-1-16,-18 19 15,18-19 1,0 1 0,0-1-16,0 1 15,-17-18-15,-1 18 16,18-1 15,0 1 16,0 0-31,0-1-16,0 1 31,0 0-15,-18-18-16,18 35 46,-17-18-14,-1 1 46,18 0 141,0-1-204,35-17 32,-17 18-16,0-18-15,17 0 0,-17 18-1,-1-18 16,36 17 1,-35-17-1,-1 0-15,1 0-1,0 0 16,-1 0-15,19 0 0,-19 0-1,19-35 17,-19 35-17,1 0 1,17 0-1,-17 0 1,-1 0 0,1 0-1,0-18-15,-1 18 16,1 0 0,0 0-1,-1 0-15,-17-17 16,18 17-1,17 0 17,-17 0-1,-1 0-15,1 0-16,0 0 15,-1-18 1,1 0 31,0 18-32,-1 0 32,1 0-31,17 0 15,-35-17-15,18 17-1,-1 0 1,1 0 15,0 0-15,-1 0-1,1-18 17,0 1 30,-1-1 63,-17 0-47,-17 1-46,-1-1-17,18 0 1,0 1-1,-18-1 1,18 0 0,0 1 15,0-1-31,0 1 16,0-1-1,0-17-15,-17 17 16,-1 0-1,18-35 1,0 36 0,0-18-1,0 17 1,0 0 0,0-17-1,0 17 1,18 1-1,-18-1 1,0 0 0,0-17-1,17 0 1,-17 17 0,0 1-16,0-1 15,0 0-15,0 1 16,0-1-1,0 0-15,18 1 16,-18-1 0,0 0-1,0 1-15,18-18 16,-18 17 15,0 0-31,0 1 16,0-19 15,17 19 0,1-19 16,0 1-16,-18 18-15,17-1-16,-17 0 16,0 1-1,18-36 17,-18 35 30,0-17-31,17 17 32,-17 0-48,36 1 1,-19-1 0,-17 1-1,18-1-15,0 18 16,-1-18-16,-17 1 16,18 17-1,17-18-15,-17 0 16,-1 1-1,19-19 17,-19 19-1,1-18 0,-18 17 0,18-17-15,-1 17 0,1 0 31,-18-17-32,18 35 1,-1-18-16,-17 1 15,18 17 1,-1-18 0,-17 1-16,0-1 15,0 0 1,18 1 15,0-1-15,-1 18 15,19-18-15,-19 1-1,1-1 1,0 0 0,-18 1-1,35-1-15,-17 0 16,17 1 15,-18 17 0,-17-18 1,18 1-32,-18-1 46,35-17 1,-17-1-31,0 19 31,-18-1-47,35 0 15,-35 1 1,18-1 0,-1 1-1,1-1 1,-18 0 0,17 18-1,1 0-15,0-17 16,-1-19-1,1 36 1,0 0 0,-18-17-16,35-1 31,-17-17-15,-1 17 15,1 18-16,-1-17 1,1-1 0,0 18 15,-1 0-15,-17-18-1,18 18 1,0 0-1,-1 0-15,1 0 16,0-17-16,17 17 47,0-36-31,-17 36 15,-1 0-31,-17-17 15,18 17 17,0-18-17,-1 18 48,1 0-1,0 0-46,-1-18 0,1 18-16,0-17 15,-1-1 1,36 18-1,-35-35 1,-1 17-16,1 1 16,0 17-1,-1-18-15,1 0 16,0 1 0,-1 17-1,-52 0 126,-18 0-126,18 17-15,35 1 0,-53 17 16,18 0 0,17-17-16,18 0 15,-18-18 1,1 17-16,-1-17 16,0 18-1,-17-18-15,35 18 16,-18-1-16,-17 1 15,35 0 1,-53 35-16,18-36 16,0 18-1,17-17-15,0 0 16,1-1 0,17 1-1,-18 0 1,0-1-1,1-17 17,17 18-32,-18 0 15,1-1-15,-19-17 32,19 18-1,17-1-16,-18-17 1,0 18 0,1 0-16,-36 17 15,35-17 1,1-18 0,-1 0 15,0 17-31,1 19 15,-19-36 17,19 17-17,-1 1-15,53-36 235,-17 18-220,-18-35 1,35 17-16,1 1 16,-19-1-1,1 0 1,-1 1-16,1-1 15,0 0 1,-1 1-16,19-1 31,-1 1-15,-17-1 0,-1 18-16,1 0 15,-1-18-15,19 18 16,-19-17-16,36-1 15,-35 18 1,-18-18-16,53 18 16,-53-17-1,18 17 1,-1 0-16,1 0 16,-1 0-16,36-36 46,-17 1 1,-36 18-31,17 17 15,1-36-15,17 1-1,-35 17 17,0 1-32,0-1 47,18 0-32,-18 1 1,17-1-1,-17-17 32,0 17-47,18 18 16,-18-17 0,18-1-16,-18 0 15,17 18-15,-17-17 16,0-1-16,18 0 15,-18 1 1,0-1-16,18 0 31,-1-17-15,1 35 0,-18-17-1,35-19-15,-17 19 16,-1-19-16,-17 19 15,18-19-15,17 36 16,-17-52-16,0 34 16,-1 0-1,19-35-15,-36 36 16,35-1-16,-17 0 16,-18 1-1,17 17-15,18-36 16,-17 19-1,0-18 1,-1 17 0,-17 0-16,18 1 15,0-1 1,-1-17 31,1-1-16,0 19 16,-18 34 125,-18 19-157,18-19-15,0 1 16,0 0-16,0 17 16,-18-17-16,-17 34 15,35-34-15,-18 17 16,1 1 0,17 17-16,0-36 15,-36 19 1,36-19-16,-17-17 15,-1 35 1,18-17-16,-17 17 16,-1-17-1,0-18 32,18 18-31,-17-1-16,-1 1 15,-17-18 17,17 18-32,18 17 15,-18-35-15,1 0 16,-1 17 0,18 1-16,-18-18 15,1 0 1,17 18-1,-35-1 1,17-17 0,18 18-1,-18-18 110,1 0-62,-1 0-48,0 0 1,1 0 0,-1 18-16,0-18 31,1 0-15,17 17-1,-18-17 1,-17 0-1,17 0 17,1 0-1,34-17 313,1-1-329,17-17 1,0 17 0,-17 0-1,17 1 1,-35-1-1,18 18-15,0-17 16,-18-1 0,17 18-16,1-18 15,-18 1 1,18-1 31,-1 18 0,1-18-32,-18 1-15,17-1 16,1-17 0,-18 17-1,35 1 1,-35-1-1,0 0 1,18 1-16,0-1 16,-18 0-1,35 1-15,-35-1 32,18 0-32,-1 1 15,1-19 1,-18 19 15,18-1-15,-1 1-1,-17-1 17,18-35-17,-18 35 1,17 18-16,1-35 15,-18 17 1,18 1-16,-18-18 16,0 17-1,17 0 1,1 1-16,-18-1 16,0 0-1,18 1 1,-18-1-16,17 0 15,-17-34 1,18 52 0,-18-18-1,18 0-15,-18 1 16,0-1 0,17 0-1,-17-17 1,0 17-1,18 1 17,-1-1-32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7:12:02.58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27129 7620 0,'17'0'156,"1"0"-93,0 0-32,-1 0 31,18 0 1,-17 0-47,0 0 77,17 0-61,-17 18-1,-1-18 0,1 17 0,0-17 1,-1 0-1,1 18-31,-1-18 78,1 18-78,0-1 125,17-17 31,-35 18-93,0-1-48,0 1 1,0 0 0,-35-18-1,17 35 1,0-17 15,1-18-15,-1 0-1,1 17 17,17 1 30,-18-18-46,18 18 93,0-1-78,0 1-15,18-18 0,-18 17-16,17 1 15,18-18 32,-17 18-16,0-18-15,-1 0 0,1 17 15,0 1 0,17-18 47,-17 18-62,-18-1 109,17-17-31,-17 18-48,-17 17-14,-1-35-1,-17 36-15,17-36 30,0 17-30,1-17 47,-1 0-63,18 18 140,18-18-109,-1 35-15,1-35 0,0 0-1,-18 18 1,35-18-16,-17 0 47,-1 17-32,1-17 17,-1 0-17,1 0 1,0 36 15,-1-36 32,1 0-48,0 0-15,-1 17 63,1-17-32,-18 18 47,0 0-31,0-1-47,-35-17 31,35 18-31,-18-18 16,0 0 0,1 0-1,-1 17-15,0 1 16,36 0 140,0-1-109,-1-17-31,1 0-1,0 18-15,35 0 31,0-1-15,-36-17 0,1 18-1,17-18 1,-17 0-16,-1 18 16,-17-1 155,0 1-155,-53 17 0,36-17 15,-1-18-31,1 0 16,-1 17-16,0-17 15,1 18 1,-1-18 15,0 18-15,18-1 31,-17 1-32,17 0 79,0 17 15,35-35-77,-17 0-17,-1 0 1,19 0-1,-19 18-15,1-18 16,-1 0 0,1 0-16,0 0 15,-1 0 1,1 0-16,17 17 16,-17 1-1,0-1 95,-1-17-110,1 0 15,17 0 48,-35 18-63,18-18 47,-1 18-47,1-18 15,17 17 16,-17 1 16,0 0 0,-1-18-16,1 0 79,-18 17-63,17 1 62,-17 0-15,0-1-79,0 1-15,-17-18 16,-1 0-16,1 17 16,17 1-16,-53 0 15,35-1 17,-17 1-17,17 0 32,0-1-31,1-17-16,17 18 15,-18-18 32,-17 18-16,17-1-15,1 1 0,-1-18 77,0 0-61,1 0-1,-1 17 78,0 1-46,1-18-16,17 18-32,-18-1 17,36-17 108,-1-17-109,-17-19 16,0 19-15,0-1-1,0 1-31,0-19 31,-17 19 0,-1 17 16,1-18-16,17 0 1,0 1 218,0 34-203,17 1-32,-17 0 1,18 17-1,-1 0 1,-17-17 0,0-1-1,0 36 17,0-35-32,36 0 15,-36-1 1,17 1-1,-17 0 32,0-1-15,0 1-32,0 0 15,18-1-15,-18 1 16,0-1-1,0 1-15,0 17 32,0-17-17,0 0 1,0 17 0,0 0-16,0 0 15,0-17-15,0 35 16,0-35-16,0-1 15,0 19-15,0-1 16,0-18 15,0 1-15,0 0 15,0-1-15,0-34 156,0-1-157,18 0 1,-1 1 0,1-1 62,0 1-78,-1-1 15,18 0 1,-17 1 0,-18-1-16,18 18 15,-1 0 1,19-35 62,-36 17-47,0 0-15,17 18-16,-17-17 15,0-1 1,0 1 47,0-19-32,0 19 0,0-1 0,0 0-15,-17-17 0,-1 35 15,0 0-16,1 0 1,-36 0 15,35 0 1,-17 0-1,17 0 141,18 18-157,0 17 48,0-17-48,0-1 1,0 19 15,-17-36-15,17 17 0,0 1-1,0-1 1,0 1-1,0 0 1,0 17 15,0-17-15,0-1 15,0 1-31,35 0 16,-17-1 15,-1-17-15,1 0-1,-1 0 1,1 18-16,0-18 31,-1 17 0,1-17-15,0 0 0,-1 0 31,-34 18 296,-1-18-327,0 0 0,1 0-16,-19 0 15,19 18 1,-1-18 15,-35 17 0,36-17 16,-1 0 0,-17 36-31,17-19-1,0 1 95,18 0-95,0-1 1,0 1 0,0 0 77,0-1-77,18-17-16,0 18 16,-1-18-1,1 17 1,17 1-1,-17-18 17,0 18-17,-1-18-15,1 17 47,17-17-16,-17 18-15,-1-18 62,19 0-47,-19 0 63,1 0-47,-18 18-31,18-1 15,-1-17 16,1 0-16,-1 18 282,-34-18-267,-18 18-30,-1-18 0,1 35-16,0-18 15,17-17 1,0 0-16,-34 18 16,34-18-1,0 35-15,1-35 16,-1 18-1,0-18 32,-17 0-31,35 18 250,0 17-266,35-17 15,-17-18 1,35 0-1,-35 17-15,-1-17 16,18 0 0,-17 0-1,0 0 1,-1 0 0,1 0-16,0 0 46,-18 18-30,17-1 0,1-17 156,0 18-157,-1 0 63,18-18-62,-17 17 15,-18 1 172,-18-18-187,1 18 0,-1-18-16,1 0 15,-19 35-15,19-17 16,-1-18-1,0 0 1,1 0 0,-1 0-16,0 0 31,18 17-31,-35-17 31,0 36 32,0-36-1,35 17-46,-18-17 31,0 0-16,1 0-15,-1 18 218,18-1-234,0 1 31,0 0-15,53-18-1,-53 17-15,18-17 32,35 0-32,-53 18 15,35 0 1,-18-18-16,1 17 16,0-17-1,-1 0 1,1 0-1,0 0 17,-1 18-1,1 0 0,0-18-15,-1 0-16,-17 17 15,35-17 17,-17 0-32,0 0 31,-1 18-15,1-18-1,0 0 16,-18 17-15,0 1 187,-18-18-172,0 0-31,1 18 16,-1-18-16,0 0 16,-17 17-1,18-17 1,-1 0 0,0 0-1,1 18 1,-1-18-1,0 0 17,1 0-1,-1 0-15,0 0-1,-17 0 1,18 0 31,-1 0 0,0 0-47,36 0 296,0 0-280,-1 0 0,18 18-16,1-18 15,-1 17 1,-17-17 0,-1 0-1,1 0 16,0 0 1,-1 0 46,-17-17 16,0-1-63,0 0-31,0 1 47,0-1-47,0 0 15,-17-17-15,17 18 16,0-19-16,-18-17 16,18 36-16,0-19 15,0-34-15,-18 52 16,18-35-16,-17 18 15,-1-18 1,18 35 0,-18-17-16,18 18 31,0-1-31,-17 0 0,17-17 16,0-18-16,0 35 15,-36-17-15,19 0 16,17 17-1,0-17 1,0 17 0,0-17-16,0 17 15,0 1-15,0-1 16,0-17-16,0 0 16,-18-1-16,18 19 15,0-36-15,0 35 16,0 0-1,0-34-15,0 34 16,0-17-16,0 17 16,0 0-16,0-35 15,0 36-15,0-18 16,0-1-16,0-17 16,0 36-16,0-36 15,0 35-15,0-35 16,0 18-16,0 0 15,0 17-15,0 0 0,0 1 16,0-19 0,-17 1-16,-1 35 15,18-35-15,0 17 16,0 1-16,-18-19 16,18 19-1,0-19-15,0 19 16,0-18 15,0 17-15,0 0 46,0-17-46,0 17-1,0 1 1,0-1 0,0 0-16,0 1 15,0-18 17,0 17-32,0 0 46,0-17-14,0 17-1,0 1-15,0-1-16,0 0 15,0 1 1,18 17-1,17 0 17,-17 0-17,-1 0 17,19 0 30,-19 0-15,19 0-31,-19 17-1,1-17 16,17 0 1,-17 18-17,-1-18 17,19 0-32,-19 0 78,1 0-47,0 0-15,-1 0-1,1 0-15,-18-18 110,0 1-79,0-19-16,0 19 1,0-1 0,0 1-1,0-1 1,0 0 15,0 1-15,-18-1-16,1 0 15,-1 1 32,0-1-47,1 0 16,-1 18 0,0 0-1,18-17-15,-17 17 31,-1-18-31,1 18 32,-1-17 61,18-1-61,0 0-32,0-17 15,0 17 1,0 1 0,0-1-16,-18 0 15,18 1 32,0-1 0,18 18 15,0-35-62,-1 35 16,1 0 0,-1 0-1,19 0 1,-36-18 0,35 18 15,-17 0 16,-1 0-32,1-17 17,-36-1 77,18 0-109,-17 1 16,-1-1-1,0 0 16,18 1-15,-17-1 0,17 0-16,-18 1 15,0-1 32,1 1 16,17-1 30,0 0-61,0-17-17,0 17 1,17 1 0,1-1 30,0 18-46,-1 0 16,1 0 47,0-18 62,-18 1-110,0-1 16,-18 18-15,18-17 0,-18 17 15,1 0 0,-1-18-15,-17 0 46,17 18-15,18-17-47,-17 17 31,-1 0 204,18-18-220,0 0 1,18 1 62,-1 17-31,1 0-31,-1 0 15,19 0 16,-19 0-32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7:09:44.71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27834 11024 0,'18'0'328,"-18"18"-297,17 0-15,1-18 0,0 0-16,-18 17 15,17 1 16,1-1 1,17 19 30,-17-19 1,0-17-32,-1 0-15,1 0-1,-1 0 48,1 0-48,0 18 1,-1 0 46,1-1-30,0-17-17,-1 0 17,1 0 46,0 0-63,-1 18 1,1-18 15,17 0 141,-17 0-109,-1 0 15,19 0-63,-19 0 32,1 0-31,-18-18 78,18-17 46,-1 35-140,-17-18 16,0 1-1,18 17 1,-18-36 78,0 19-47,0-1 0,0-17-16,0 17 16,0 1-32,0-1 1,0 0 0,0 1-1,0-19 79,0 19-78,0-1 15,0-17-16,0 17 17,-18 1-32,18-1 31,0 0-31,0 1 16,0-1 15,0 0-16,-17 1 1,17-1 15,-36-17-15,19 0 46,17-1 1,0 19-47,0-1-1,0 0 1,0 1-1,0-1 17,0 0 15,0 1-32,0-1 1,0 1-1,0-19 48,0 19-32,0-1-15,0 0-1,0 1 1,0-1 15,-18 0 1,18 1-17,0-1 32,0 1 0,0-19-31,0 19 30,0-1-30,0 0 0,0 1-1,0-1-15,0-17 47,0 17 0,0 1-16,0-19 16,0 19-16,0-1-15,0 0-16,0 1 16,0-1-1,0-17 48,0 17-16,-18 0 31,1 1-78,17-18 47,0 17-16,0 0 0,0 1 0,0-1 16,0-17 0,0 17-31,-18-17 31,18 17-32,0 1 17,0-1-17,0 0 16,0 1-31,0-1 16,0-17 31,0 17-16,-18 18-15,18-18 46,0-17-46,0 18 0,0-1-1,0 0 1,0 1-1,0-1 17,0-17 46,0 17-63,0 0 32,18 1-31,0-1 15,-18 0 0,0 1-15,17 17 0,-17-18 46,0 1-31,0-1 48,0-17-33,18 17-30,0 0 15,-1 1 16,-17-1-16,0 0 79,18 1-95,-18-1 1,0 1-16,0-1 16,0-17-1,18-1 17,-1 19-17,-17-1 16,0 0-31,0 1 16,0-1-16,0 1 16,0-1-1,0-17 1,0 17 0,0 0-1,0 1 16,0-1-31,0 0 16,0-17 0,0 17-1,0 1 1,0-18 0,0 17-1,0 0 1,0 1-1,0-1 1,0 0 0,0-17 31,0 17 15,0 1 32,0-18-79,0-1 17,0 19-17,0-1 1,0 0 0,18 1-1,-18-1 48,0 0-48,0 1 17,0-18-1,0 17 0,0 0-15,0 1-1,0-1 1,0-17 0,0 17 46,0 0-46,0 1-1,-18-36 17,18 35 14,0-17-30,0 17 0,-17 1-1,17-1 17,0 0-1,0 1-16,0-1 1,0 0 0,0 1-1,-18 17-15,18-18 32,0-17-17,0 17 32,0 1-31,0-1-16,0 0 15,0 1 1,0-19 31,0 19-47,0-1 94,0 1-79,-18 17 1,18-18-16,0 0 15,0 1 1,0-1 0,0 0-1,0 1 1,0-1 15,0 0-15,0 1 15,0-1 0,0 0 47,-17 1 47</inkml:trace>
  <inkml:trace contextRef="#ctx0" brushRef="#br0" timeOffset="7816.1195">27817 11007 0,'0'0'0,"0"-18"125,0 0-109,0 1 0,0-1-16,0 0 15,0 1 1,0-18-16,0 17 15,0 0 1,0-17 0,0 17-1,0 1 1,0-1 0,0 0-1,0 1 1,0-18-1,0 17 17,17 0-17,-17 1 17,0-1-1,0 0-16,0 1 1,0-1 0,0 0 15,0 1-15,0-19 30,0 19-30,0-1 0,0 1-16,0-1 15,0 0 1,0 1-16,0-1 16,0 0-1,0 1 32,0-19-16,0 19 1,0-1-1,0 1 16,0-1-32,0 0 1,0-17 0,0 17 15,0 1 0,0-19 0,0 19 1,0-1-17,0 1 1,0-1-1,0 0 1,0-17 0,0 17-1,0 1 17,0-19-32,0 19 31,0-1-16,0 0 1,0 1 0,0-1-16,0-17 31,0 17-15,0 1 30,0-1-30,0-17 15,0 17 1,0 0-32,0 1 15,0-1-15,0-17 31,0 17-31,0 1 32,0-19-32,0 19 47,0-1-32,0 0 1,0 1-16,0-1 31,0 1-15,-17-1 15,17 0-15,0 1 15,0-19-31,0 19 31,0-1-15,0 0-16,0 1 15,0-1 17,-18 18-17,18-35 16,0 17 1,0 1-17,0-1 1,0 0 0,0 1 15,-18-1-16,18 0 1,0 1 0,0-1-16,-35 0 15,35 1 1,0-1-16,-18 1 31,18-19 0,-17 19-15,17-1 0,-18 18-16,18-18 15,0 1 1,-18 17-16,1-18 31,17-35-15,-36 18 15,36 17-31,-17 18 16,17-17-1,0-1 1,-18 0-16,18 1 16,0-1-1,0-17 1,0-1-1,-17 19 1,-1-1 0,18 1-1,-18 17-15,18-18 32,0 0-17,0 1 1,-17-1-16,-1-17 31,0 17-15,18 0-1,0 1 17,-17-18-17,-1 17-15,0 0 16,18 1 15,-17-1-15,17 0 31,-18 18-47,18-35 31,-17 17-16,17 1 1,0-18 0,-18 17-1,0 0 1,18-17 15,-17 17-15,-1-17-1,18 17 17,-18 1-17,18-1 17,-17 0-32,-1 1 78,18-1-63,0-17 32,-35 0-31,17 35-1,1-53 17,17 17-1,0 19 0,-36-18-15,19-1 31,-1 36-16,18-17-15,-18-1-1,1 0 32,-1 1-16,18-1 1,-18-17 30,18 17 16,0 1 94,0-1-78,0 0-94,0 1 31,-35-19-31,35 19 94,0-1 15,0 0-78,0-17 1,0 17 15,0 1-1,18-1 126,-18 1-94,17-1-31,1 0-31,-18 1 140,0-1-140</inkml:trace>
  <inkml:trace contextRef="#ctx0" brushRef="#br0" timeOffset="11231.2474">28363 7355 0,'18'-17'47,"-18"-19"-16,0 19 0,0-1 16,0 1-31,0-1-1,0 0 1,0 1-1,0-1 48,0 0-32,0 1 188,-18-1-203,1 0 46</inkml:trace>
  <inkml:trace contextRef="#ctx0" brushRef="#br0" timeOffset="17495.9331">27675 7638 0,'0'17'234,"0"1"-171,18 17-48,-18-17 32,0-1-47,18 19 31,-1-19 1,-17 1-1,18-18 16,0 18-32,-1 17 1,1-35 15,-18 35-15,18-17 0,17 17 46,-18-17 1,-17-1-17,0 1 1,18 0-31,-18-1 0,0 1 15,35 0-16,-35-1-15,0 1 16,0 0 15,0 17-15,18-35 0,-18 17-1,0 1 1,18 0-1,-18-1 1,0 1 0,17 0-1,-17-1 1,0 1 0,0 0 15,18 17-16,-18-18 32,0 1 110,0 0-126,0-1 0,0-52 235,0 17-251,0 1 1,0-1 0,0 1-16,0-1 15,0 0 1,18 1-16,-18-1 15,0 0-15,0-17 32,0 17-17,17 18-15,-17-17 16,0-18 0,0 17-1,0 0 1,18 18-16,-18-17 15,0-1 1,17 0 0,-17-17 31,0 17-32,0 1 16,0-1-31,0 0 16,0 1 0,0-1-16,0 1 15,18-19 1,-18 1 15,0 17-15,0 1 93,0-19-78,0 19 1,0-1-17,0 1 1,0-1 31,0 0-16,0-17 78,0 17-77,0 1 46,0-19 1234</inkml:trace>
  <inkml:trace contextRef="#ctx0" brushRef="#br0" timeOffset="26615.827">27834 11095 0,'0'-18'125,"35"18"-94,-17 0 16,0 18-31,-1-1 15,-17 1 16,18 0-31,0-18 15,17 0 0,0 17-15,-35 1 15,18 0 0,-1-18 16,1 0-31,-18 17-16,18 1 31,-1 0 63,1-18-63,0 0 0,-1 17 0,1-17-15,0 0 0,17 36-1,-18-36 17,1 0 202,0 0-218,-1-18-1,-17 0 1,18 18 31,0-17-47,-18-1 31,17 18 16,-52 0 234,17 18-265,1-1-16,-1-17 15,0 0-15,1 36 16,-1-36-16,1 17 16,-1-17 30,-17 0 33,17 0-33,0 0-30,1-17 0,-1 17-1,0-18 1,1-17 15,-1 35-31,1 0 16,-1-18-1,18 0 1,-53 1 15,53-1 32,-18 0-48,1 1 17,17-1-1,-18 0-15,18 1-1,0-1 16,0 1-15,-18-1 31,54 18 125,-19 18-157,-17-1 1,18 1 0,17-1-16,-17-17 31,17 18-15,-17-18-1,-1 18 1,1-18 15,0 17-15,-1-17-1,1 0 1,-18 18 0,18 0-1,35-1 32,-36-17 62,18 0-77,-17 0 30,0 0-46,-1-17 31,19-1-32,-36 0 110,17 1-31,-34 17 31,-19-18-109,19 18-1,-19-18 1,19 18 15,-1 0-31,1-17 16,-1 17-16,-17 0 31,17-18-31,0 18 16,-17 0-1,35-17-15,-18 17 16,1 0 0,-1 0-1,1-18-15,-1 18 31,-17 0 16,-1-18-15,36 1 14,-17-1 79,34 18 0,1 0-109,17 0 0,-17 0-1,0 0 17,17 0-17,-18 0 16,1 0-15,0 0-16,-1 0 16,1 0-1,17 0 1,-17 0 0,0 0 15,17 0-16,-18 0 17,1 0-17,0 0 63,-1 0-62,1 0 15,17 0 47,-35-18 94,-17 18-156,-19-35-16,-17 17 31,36 1-31,-18 17 31,-1 0-31,19-35 16,-19 17 0,19 18-16,-1-18 15,0 18 1,1 0 0,-1 0-16,-17-35 15,17 17 16,-17 1 1,17 17 46,-17-36-78,35 19 62,18 17 79,17 0-125,-17 0-1,-1 0 1,19 0-16,-19 0 15,1 0 1,-1 0 0,1 0-16,0 0 15,17 0-15,-17 0 16,-1 0 0,19 0-16,-19 0 46,1 0-14,-1 0 46,19 17-63,-19-17 142,-34-35 530,-19 0-656,19 35-15,-1 0-16,-17-18 16,0 1-1,17 17 1,0-18 0,18 0-16,-35 18 15,17 0 1,1-17 15,-1 17-15,1 0 93,-19-18-93,19 0-16,17 1 31,-18 17 0,0-18-31,18 0 406,-17 18-406</inkml:trace>
  <inkml:trace contextRef="#ctx0" brushRef="#br0" timeOffset="41615.8457">27905 10477 0,'17'-17'110,"1"17"-95,0-18 16,17 18-31,-17 0 79,-1-17-48,1 17 0,-1-18-15,1 0-1,17 18 63,-17-17-78,-18-1 32,18 18-17,-1-18 1,-17 1 0,18-1 30,0 18-14,-1 0-17,1 0-15,-1 0 16,1 0 0,17 0 15,-17-18 0,0 1 16,-1 17 0,-34 0 156,-1 0-187,0 0 15,-17 0-16,17 0 1,1 0-16,-1 0 16,1-18-1,-1 18 1,0-17 15,1 17-31,-1 0 16,0 0-1,-17-18 1,17 18 15,-17-18-15,0 1 31,17-1 15,1 18-46,-1 0 15,0 0-15,1-18 31,-1 18-32,36 0 220,-1 0-220,1 0 1,0 0-16,-1 0 16,1 0-1,0 0 1,17 0 15,-18 0 0,1 0 1,0 0-1,17-17-16,0-1 48,-17 18-16,0-18-16,-1 18-15,-17-17-1,35-18 17,-17 35 30,-36-18 282,1 0-329,-18 1 1,17 17 0,0 0-1,1 0 1,-1 0 0,0-18-1,-17 18 1,17-35-1,1 17 1,-36 0 31,35 18 0,-17 0-32,17 0 1,1-17 109,-1-1-16,36 18 157,-1 0-266,1 0 16,17 0-16,-17 0 15,0 0 1,-1 0 0,18 0-1,-17 0 1,0 0-1,-1 0 79,1 0 78,17 0-141,-17 0-31,0 0 78,-1-18-62,1 1 15,-1 17 79,1 0-95,-18-18 204,0 1-203,-35-1-1,17 18 1,-17 0 0,17-35-16,-17 17 15,17 18 1,1 0-1,17-18-15,-36 1 16,1-1 0,35 0 15,-35 1-15,0-1-1,17 18 1,0-17-16,18-1 15,-17 18-15,-1-18 16,0 18 0,1 0-1,-18 0 1,17 0 31,0-17-32,1-1-15,17 0 172,17 1-156,19 17 31,-19 0-32,1 0 17,17-18-32,-17 18 47,17-18-16,-17 18 47,-1 0-47,1-17-15,0-1 15,-1 18-15,1 0-1,-18-17-15,17-1 32,1 18-17,0-18 1,-1 18-1,1 0 1,0 0 0,-1 0 15,1-17-15,-18-1-1,18 18 63,-1-18-15,-34 18 187,-1 0-235,0 0 1,1 0 15,-19 0 1,19 0-17,-1 0 32,0 0-16,1 0-15,-1 0 15,1 0 0,-1 0-15,0 0 15,1 0 16,-19-17-16,19 17 48,-1 0-64,-17-18 16,35 0 1,-18 18-32,36 0 406,-1 0-390,1 0 15,0-17-31,-1 17 31,1 0-31,0-18 16,-1 0-1,1 1 17,0 17-32,-1-18 15,1 18 1,-1-17-1,1 17 1,0-18 0,-1 0-1,1 18 63,0 0-78,-1-17 16,1-1 0,0 0-1,-1 18 1,-17-17 15,18-1 0,-1 18 16,1 0-15,0 0-1,-1-18 16,-17 1-16,36-1 0,-19 18 47,-34 0 344,-1 0-406,0 0-1,-17 0-15,0 0 16,0 0 0,-18-35-1,35 35 17,-17 0-17,17 0 16,0 0 16,1 0-31,-1 0 0,1 0-1,-19 0 16,19 0-15,-1 0 15,-17 0-15,17-18 31,0 18-32,1 0 1,-1 0 0,1 0-1,-19 0 17,19 0-17,17-17 360,17 17-359,1 0-16,0 0 15,-1 0-15,1-36 16,-1 36-16,1 0 16,0 0-1,17 0 17,-17-17-1,-1 17 0,1 0-15,0-18-1,17 0 1,-18 18 31,1-17-47,17-1 31,1 1 0,-19 17-15,1 0-16,-18-18 16,18 18-16,-1 0 15,1 0 1,-18-18-16,35 18 15,-35-17 17,18 17-32,-1 0 15,1 0 17,0 0-32,17-36 15,-17 36 1,-1 0-1,1-17 1,0 17 62,-1 0-78,1-18 16,-36 18 281,1 0-297,-1 0 15,0 0 1,-17 0 15,17 0-15,1 0-1,-19 0 1,19 0 15,-1 0-31,0 0 16,1 0-16,-1 0 16,-17 0-1,17 0 16,1 0-15,-19 0 0,19 0 15,-1 0-31,0 0 16,1 0-1,-1 0-15,1 0 16,-1 0-1,0 0-15,1 0 16,-1 0 0,-17-18-16,17 1 15,0 17 1,1 0 0,-1 0-16,1 0 15,-19-18 1,19 18-1,-19-18 17,19 18-32,-1 0 31,0-17-31,1 17 31,-1 0 0,0-18 1,1 18 577,-1-17-593,1 17 46,-1 0 1,0 0-48,18-18 17,-17 0-32,-1 1 78,36 17 172,-1 0-203,19 0-32,-36 17-15,17-17 31,1 18-31,-1-18 32,1 0-32,0 0 0,17 0 31,-17 0-31,-1 0 16,19 0-1,-19 0-15,1 0 16,35 0-1,-53-18-15,17 18 47,1 0-15,0 0-17,-1 0 16,1-17-15,0 17 31,-1 0-47,1 0 16,17 0 15,-17-18-31,-1 18 47,19-35-32,-19 35 48,1 0 93,17-18-140,-17 18 31,0 0-32,-1 0 32,1 0-16,-1 0-15,1-18 31,0 18-16,-1 0-15,1-17 31,0 17-32,-1 0 63,1-18 16,0 18 406,-1 0-375</inkml:trace>
  <inkml:trace contextRef="#ctx0" brushRef="#br0" timeOffset="47400.163">28363 8326 0,'-17'0'188,"-1"0"-188,0 0 15,1-18-15,17 0 16,-18 1 0,0 17-1,1 0 79,-18-18-47,-1-17 15,19 35-15,-1 0-47,0 0 31,1 0-15,17-18-16,0 0 328,17 1-312,19 17 31,-1-18-32,-35 1 1,35 17 0,-17 0-1,-1-18 1,19 18-1,-1-18 17,18 1 124,-53-1-125,0 0 204,0 1-204,0-1-16,-35 0 17,17 18-17,0 0 1,1 0-16,-1 0 16,0 0-1,1-35-15,-18 35 78,17-18-78,0 18 63,-17-17 93,35-1-47,0 1-93,0-1 203,18-17-188,-1 35-15,1-18 15,0 0 16,-1 1-16,1 17-15,-1-18-1,1 0 17,0 18-1,-1 0-16,1 0 1,0-17 15,-1 17-31,-17-18 16,18 1 0,-36-1 234,18 0-219,-35 18-31,17 0 15,1-35 1,-1 35 15,0 0-15,1-18 93,-18 1 32,17 17-16,18-18-94,-18 18 16,18-18 94,0 1-110,18-1 0,0 1-15,-1-1 15,1 0 157,17-17-157,0 17 47,-17 1-62,-18-1 30</inkml:trace>
  <inkml:trace contextRef="#ctx0" brushRef="#br0" timeOffset="53927.5133">27076 7461 0,'35'0'141,"-17"0"-141,-1 0 16,1 18-1,17-18 1,-17 0-16,-1 0 31,19 0-15,-19 0-1,1 0-15,0 0 16,-1 0-16,1 0 16,17 0 15,-17 0-16,-1 0 17,19 0-32,-19 0 78,1 0 47,-53 35 219,35-17-313,-18-18 0,0 17 32,18 1-63,-17 0 15,17-1 32,-18 1-47,18 0 47,0-1 15,0 1-46,-17-18-16,17 18 16,0 17 46,-18-18-31,0 1 32,18 0 62,-17-1-109,-1-17 46,0 18-46,18 0 46,-17-1-31,-1-17 48,18 36-33,0-19 204,18-17-234,-1 0 0,1 0-1,0-17-15,17-1 16,18 18 0,-36-18-1,1 1 1,-18-1 15,18 18-31,17 0 16,-17-35-1,-1 35 1,1 0 0,0-18-16,-1 18 46,1 0-30,17-18 31,0 18 0,-17-17 0,0-1 31,-1 18 16,1 0-79,0 0 79,-18 18-63,0-1-15,0 1-1,0 0 1,-18-18-16,18 35 16,0-17-1,-18 17 1,18-17 0,-35-1-16,17 18 15,18-17 1,0 0 15,0-1 0,-17-17 32,17 18-63,-18 0 31,0-1-15,1 19 31,17-19-32,-18-17-15,1 36 16,-1-1-1,0-35 17,18 17-17,-17 19 1,17-19 109,-18 1-109,18 0 202,35-18-155,-17 0-48,0-18-15,-1 0 16,1 18-16,-1-17 16,1-1-1,0 18 1,17-18 15,-17 18-15,-1-17-16,1-1 15,0 18 1,-1-17 0,19-1-1,-19 18 1,1-18 62,-18 36 172,0 17-234,0-17-1,0-1-15,0 1 16,0 0-16,0-1 16,-18 19-16,1-1 15,17-17-15,-18-1 16,0 1-16,18-1 15,-17-17 1,17 18 0,0 0-16,-18-1 15,0 1 79,18 0-78,-17 17 62,17-17-47,0-1-31,-18-17 31,18 18 79,-18-1-95</inkml:trace>
  <inkml:trace contextRef="#ctx0" brushRef="#br0" timeOffset="68709.9759">27605 7620 0,'-18'0'203,"18"18"-187,0-1-16,0 19 16,18-1-1,-1 0 79,-17 0-63,18-17-15,0-18-16,-18 18 31,0-1-31,17 1 16,-17 17-1,18-17 1,0-18 0,-18 17-16,17 1 15,1 0 32,-18 17-31,0-17-1,18-18-15,-18 17 32,0 1 14,17 0-14,-17-1-32,0 1 15,18 0 1,-18-1 15,0 1-15,0-1-16,18-17 15,-18 36 1,0-19 0,0 1-1,17 0-15,1-1 16,-18 1 0,17 0 15,1-18 31,0 0-62,-18 17 32,0 1-17,35-18 79,-17 0-78,-1 0 77,1 0-77,0 17 0,-1-17 15,1 18 0,-1 17 47,1-35-47,0 0 173,-18-17-189,0-1 1,0 0-16,0 1 15,0-18 1,0 17 0,0 0 15,0-17-15,0 0-1,0 17 1,0 0-1,0 1 1,0-1 0,0 1-1,0-1 1,0 0-16,0-17 31,0 17-15,0 1-1,0-1 1,0 0 0,0 1-1,0-1 1,0 0 15,0 1-15,0-1-1,0 1 1,0-1 0,17 0-16,-17 1 15,0-1 1,0 0 0,0 1-1,0-19 16,0 19 1,0-1 15,18 1-47,-18-1 15,0 0 16,0 1 1,0-1-32,0 0 15,0 1 17,0-19-1,0 19-16,0-1 32,0 36 141,0 35-173,0-36-15,0 36 16,0-35 0,0 35-1,0-36 1,0 1 0,0 0-1,0-1 1,0 1-16,0 17 31,0-17-15,0 0-1,0 17 1,0-18-16,0 1 16,0 0-1,0-1-15,0 1 16,0 0-1,0-1 1,0 1 0,0 0-1,0-1 1,0 1 0,0 0-16,0-1 15,0 18-15,0-17 31,-18 17-31,18-17 32,0 0-17,-17-18 1,17 35 0,0-17-1,-18-1-15,18 18 31,-18-17 32,1-18 171,-1-18-218,18 1 15,0-1 0,0-17 16,0 17-31,0 1 0,0-1 15,18 18 16,-18-18-16,0 1-15,0-1-1,17 18-15,1-18 141,0 1-141,-18 34 250,-18-17-235,0 18 1,18 0 0,-17-1-1,-1 1 220,1-18-188,-1 0-16,0 0-16,1 0 32,-1 0 63,0-18-79,18 1-15,0-1 30,0 0-30,0 1 0,0-1-16,0 1 15,0-19 17,0 19-17,0-1 16,0-17 1,-17 17-1,17 0 0,-18 18-15,0-17 31,18-1-32,-17 0 1,-1 18 0,18-17 46,-17-1-15,-1 1-16,0-1-15,18 0 31,-17 1-32,17-1 17,-18 0-1,18 1 0,-18-19-31,18 19 31,0-1-15,-17 1 15,-1 17 32,18-18 155,-18 0-186,1 1 93,-1 17-47,0 0 328,18 35-359,0-17 0,0-1-32,0 18 17,18-17-1,0 0 0,-18-1 16,0 1-31,0 0 46,17-1-46,-17 1-1,18 0 17,0-1-17,-1 1 17,1 17-1,17 0 16,-35 1-32,18-1 17,0-17 30,-1 17 1,1-35-17,-1 18-30,-17-1 0,18-17-16,-18 18 15,35-1 1,-35 1 15,18 0 32,17-1-32,-35 1 110,0 0-32,0-1 32,-35-17-1,17-17-109,18-19 63,-17 19-63,17-1 79,0 0-110,0 1 15,0-1 1,0 1 0,0-1 46,0 0-46,0 1 31,-18-1 0,18 0-16,-35 1 16,35-1-32,0-17 32,-18 17-31,1 0 31,-19-17-32,36 0 17,0 17-17,0 1 1,-17-1-16,-1 0 78,0 1 63,18 34 30,0 1-155,0 0 0,0 17 15,0-17-15,18-18-1,17 35 1,-35 0-1,18-35 1,-18 18 31,18-1-47,-18 1 47,17 17-16,1-35 16,-1 0-31,19 18 46,-36 0-46,0-1 15,17 1-15,-17 0-1,0-1 16,0 1 1,0-1 15,0 1 46,0 0-46,0-1 16,0 1-63,0 0 15,0-1 1,18-17 0,-18 18 437,-18-18-438,-17 0 79,35-18-47,-18 18-31,18-17 15,0-1 63,0 0-79,0 1 32,0-1-16,0-17 32,0 17-48,0 1 48,0-1-47,0 0 15,-17-17-16,17 17 32,0 1-31,0-1 0,-18 0-1,18 1 1,0-1-1,-17 18 1,17-18 15,0 1-15,-18-1 0,0 18-1,18-17 1,-17-1-1,17 0 32,-18 1-31,0-1 15,1 0 110,17 1-110,-18 17 0,18-18 16,-18-17-16,18 17-15,0 1 0,0-1 265,-17 18-281</inkml:trace>
  <inkml:trace contextRef="#ctx0" brushRef="#br0" timeOffset="85589.8161">27023 7214 0,'-18'0'235,"18"18"-220,0 17 1,0-17 0,0-1-1,0 19 48,0-19-16,0 1-32,0 0 32,0-1-16,0 1-15,0 0 15,0-1-15,0 1 0,18 17 30,-18-17-14,17-1-17,-17 1 1,0 0 0,0-1-1,18 1 1,-18 17 31,18 1-32,-1-19 17,-17 1-1,18-18-31,-18 17 62,0 1-30,18 0-32,-1-1 46,1 1-30,-18 0 47,0-1-63,18 1 15,-1 0 16,-17-1 48,0 1-79,18-1 15,-1 1 16,-17 0 16,18 17-31,-18-17 15,0-1 0,0 1-15,18-18 15,-1 18 1,1-1-17,-18 1 1,18 0 31,-18-1 0,17-17-47,-17 18 15,18-1 1,0 19-1,-18-19 1,17-17 47,1 36 30,-1-19-61,-17 1-1,0 0 0,18-1-31,-18 1 16,0-1-1,0 1 17,18-18-17,-1 18 1,1-1-1,-18 1 1,18 0 15,-18 17-31,35-17 16,-17-1 0,-18 18-1,17-17 1,-17 0-1,35-1 1,-35 1 0,0 0-1,18-1 32,-18 1-31,18 0 15,-36-18 172,18-18-203,-18 18 16,1-18-1,17 1 1,0-1 0,-18 18-1,18-35 17,-17-1-17,17 1 16,0 18 1,-18 17-17,18-18 1,-18-17 0,1 17-1,17 0 1,0 1-1,0-1-15,0 0 16,0 1 0,-18-1 15,18 1-15,-18-1-16,1 0 78,17 1-31,-18-1-16,0 0-31,1-17 94,17 17-48,0-34-30,-18 52 0,-17-36-1,35 19 32,-18-1 0,18 0-47,-17 18 31,17-35-31,0 17 32,-18 1-17,18-1 1,0 0 15,-18 1-31,1-1 47,17 1-16,0-1 0,-18 0-31,0 18 16,1-17 15,17-1-15,-18 0 15,18 1 16,-17-19-31,-1 19-1,18-1 32,-18 18-31,18-17 15,0 34 157,0 1-188,0-1 15,18 1-15,0 0 16,-18-1-16,0 1 15,0 0 1,0-1-16,17 1 16,-17 0 46,18-1-46,-18 1-16,0-1 15,17-17-15,-17 36 16,18-19-16,-18 1 63,18 0-48,-18-1 1,0 1-16,0 0 15,0-1-15,0 1 16,17-18-16,1 18 16,-18 17-1,0 0 17,18 0-17,-1-17 1,1 0-1,0-1 1,-18 1 0,0 0-1,17 17 1,1 0 15,-1-35 0,-17 18-15,18 17-16,0-17 31,-18 17-31,35-17 16,-35 17 15,0-18 0,18 1-15,-1 0 31,-17 17-16,18-17-15,-18-1-1,18 1 95,-18 0-79,17-1-15,-17 1 15,0 0 0,18-1-15,17 1 15,-17-1-15,-18 1 15,0 0 63,0-1-32,0 1-31,0 0-15,0-1 0,0 19 46,17-19-46,1-17-1,-18 18 1,0-1 0,0 1-16,0 0 31,18 17 0,-18-17-15,0-1-1,17 36 1,-17-35-16,18-18 16,-18 17-16,0 1 15,18 0 63,-18-1-15,0 19-47,0-19 30,17 1-30,-17 0 31,0-1-31,0 1-1,0 17 32,0-17-16,18-1-15,-18 1 15,0 0-15,0-1-16,0 1 15,0 0 1,0-1 15,0 1-15,0 17 15,0-17 32,0-1-48,0 1 1,0 0 0,0-1-1,0 1 1,0 0-1,0-1 1,0 1 0,0 17-16,0-17 15,0-1 1,0 19 15,0-19 0,0 1 1,0 0-17,0-1-15,0 1 16,0 17 0,0-17-1,0 0 16,0-1-15,0 1 0,0-1-1,0 1 1,0 0-16,0-1 16,0 1 15,0 17 0,0-17 16,0 0-31,0-1-16,-18 1 31,18-1-31,-17-17 62,17 36-46,-18-19-16,0 1 47,18 17 0,0-17-32,-17 0 1,-1-1 0,0 1 15,18-1-16,0 1 17,0 0-1,0-1-15,0 1-1,0 17 1,0-17 15,0 0-31,0-1 16,0 1 15,0 0-15,0 17 30,18 0-30,-18-53 406,0-17-391,0 18-15,0-1-16,0-35 15,0 35 1,0-17 0,0 17 15,0 1-15,0-1 15,0 0 0,0 1-15,0-1-1,0 1 1,0-1-16,18 0 16,-18-17-1,0 17 1,0 1-16,0-1 15,17 0-15,-17 1 16,0-1 0,0-17-16,0 17 15,18 18 1,0-17-16,-18-1 16,17 0 30,-17 36 95,0 35-141,0-35 16,0 17-16,0 0 15,0 0 1,0-17-16,0 0 16,-17 17 15,17-17-16,0-1 1,0 1-16,0-1 16,0 1-16,0 0 15,0-1 1,0 1 0,0 0 46,0 17-62,0-17 31,0-1-31,0 1 32,0 0-17,0-1 1,0 18 15,0-17-31,0 0 16,0 17-1,0-17 1,0-1-16,-18-17 234,0 0-218,18-17 15,0-1-15,0-17-1,0-1 1,0 19-16,0-1 16,0-17-16,0 17 15,0 1-15,0-1 16,0-17 0,0 17-16,0 0 31,0 1-16,0-1-15,0 0 47,0 1-31,0-1 0,0 1-16,0-1 15,18 0 1,0 1-16,-18-1 15,0 0 1,0-17 0,0 17-1,0 1 1,0-1 0,0 1-16,0-1 15,0-17 1,17-1-1,-17 1 17,0 17-32,0 1 15,18-1 1,-18 1 0,0-1-1,0-17 32,0 17-47,0 0 16,0-17-16,35 17 15,-35 1 1,0-1 0,0 0-16,0 1 15,0-1 1,0 1 15,0-19-15,-17 36 109,17 18-125,0 17 15,0-17-15,0-1 16,0 19 0,0-19-1,0 1 1,0 0-16,0 17 15,0-17-15,0-1 16,0 1-16,-18-18 16,18 18-1,0 34-15,-18-16 16,18-19 0,0 1 15,0 0-16,0-1 1,-17 19-16,17-19 31,-18-17-15,0 0 156,1 0-125,17-17-16,0-1 0,0-17-31,0 17 16,0 0-1,-18 1 1,18-1 47,0 0-17,0-17-30,0 18 0,0-1 31,18 0-32,-18 1 1,0-1-1,0 0 17,0 1-1,0-1 0,0 0 0,0-35-31,17 53 16,-17-17 15,0-1-31,0 1 16,0-1 0,0 0-16,0 1 15,0-1 1,0 0-1,0-17 1,0 17 0,0 1-1,0-1 1,0 1 0,0-1-1,0 0 1,0 1-1,0-1-15,0-17 32,-17 17-1,17 0-15,0 1-1,0-1-15,0 1 16,0-19-1,0 19-15,0-19 16,0 19 0,0-1-16,0 0 15,0 1 17,0-19-32,0 19 31,0-1-16,0 1-15,0-1 16,0 0 0,0-17-1,0 17 1,0 1 46,0-19-46,0 19 15,0-1-15,0 1 0,0-1 15,0 0-16,-18 1 17,18-1-17,0 0 17,0 1 14,-18-1-30,18 0 0,-17 18 77,34 0 32,-17 53-109,18-17-16,-18-1 16,18-17-16,-18 17 15,0-18-15,0 1 16,0 17-16,17 1 16,-17-1-1,0-17 1,0-1-1,18 18-15,-18-17 32,0 0-32,18-1 15,-18 1-15,0 0 16,17-1-16,-17 19 16,0-19-16,0 19 15,0-19 1,0 1-16,0 17 31,0-17-15,0-1-16,0 1 15,0 17 1,18-17-16,-18 0 16,0-1-1,0 1 1,0 17-1,0-17 1,0-1 15,0 19-31,0-19 16,0 1 0,0 0-16,0-1 15,0 1 1,0-1-1,0 1 1,0 0 0,0-1-1,0 1 1,0 0 0,0-1-16,0 19 46,-18-1-30,18 0 47,0-17-63,-17-1 15,17 19 48,0-19-63,0 1 47,-18 0 31,18-36 187,0 0-249,0 1 0,0-1-1,0 0 16,0 1 16,0-1-31,0 1 0,0-1 77,0 0-61,0-17-17,0 17 79,0 1-63,0-1 16,0 0-31,0-17-1,0 17 1,0 1-16,0-1 16,18 1-16,-18-1 15,0 0 1,0 1-1,0-19 17,0 19-1,0-1-31,0 0 16,0 1-1,0-1 1,0-17 31,0 17-16,0 1-15,0-1 15,0 0-31,0 1 0,0-1 31,0 0-31,0 1 16,0-1-1,0-17 17,0 17 30,0 1-46,0-1-16,0 0 15,0 1 1,0-1-16,0 0 16,0 1-1,0-1 16,0 0-15,0 1-16,0-1 31,0 1-15,0-1 0,0 0-16,0 1 15,0-19 1,0 19-1,0-1 17,0-17-1,0 17 0,-18-17-31,18 17 31,0 1-31,-18 17 16,1-18 0,17-17-1,-18 35 32,18-18-16,-18 0-15</inkml:trace>
  <inkml:trace contextRef="#ctx0" brushRef="#br0" timeOffset="102824.5608">28381 7338 0,'18'17'125,"-18"1"-94,0 35-15,17-35 0,-17-1-1,0 1-15,18 17 0,-18-17 16,0-1 0,0 1-1,18-18 16,-18 35 1,0-17-17,0 0 17,0-1-17,0 1 1,0 0-1,0-1 1,0 1 0,0-1-1,0 1 1,0 0-16,0-1 16,0 1-1,0 0 1,0-1-1,0 1 1,0 0 15,0 17 16,0-18-31,0 1 62,0 17-62,0-17-1,0 0 16,0-1 1,0 1-17,0 0-15,0 17 16,0-17 0,0-1-1,0-34 204,0-1-203,17 0-16,-17 1 15,0-1 1,18 18-16,-18-35 15,0 17-15,0 0 32,0-17-32,0 17 15,17-17 1,-17 18 0,0-19-1,0 19-15,0-1 16,0 0-16,0-17 15,0 17 17,0 1-32,0-1 0,0 1 31,0-1-31,0 0 16,0 1-16,0-1 15,0 0 32,0-17 0,0 17 62,0 1-31,-17-1 1,-1 18-79,1-17 31,17-1 31,-18 18-62,18-35 94,0 17-78,0 0 46,0-17-15,0 17 0,0 1-16,-35 52 157,35 0-157,0-17-15,0 0 15,-18 17-31,18-17 15,0 34 1,0-34 0,0 0-16,0-1 15,-18 1 1,18 0-16,0 17 31,0-17 79,0-1-64,0 1-30,0-1 15,0 19-15,18-36-16,-18 17 16,0 1-1,0 0 1,18-1-1,-18 1-15,0 0 32,0-1-32,0 1 31,0-1-15,17 1 46,-17-36 32,0-17-79,36 0 1,-36 17 0,17 1-1,-17-1-15,0 0 16,0 1 0,0-1-16,0 0 15,0 1 1,0-1-1,18 1-15,-18-1 16,0 0 15,0 1 110,0-1-125,0 0 30,0 36 126,0 0-172,0-1 16,0 19-16,0-19 16,0 1-1,0-1-15,0 1 31,0 17-31,0-17 32,0 0-17,0-1-15,0 1 16,0 0 0,0 17-1,0-18 1,0 1 15,0 17-15,0-17-1,0 0-15,0-1 16,0 1-16,0 0 16,0 17-1,0-17-15,0-1 31,0 1-31,0-1 16,0 1-16,0 0 16,0-1-1,0 1-15,0 0 16,0 17 0,0-17-1,0-1 1,0 1-1,0-1 17,0 1-17,0 17 17,0-17-17,0 0 1,0 17-1,-18-35 189,18-35-189,0 17 1,0 0-1,0 1-15,0-1 16,0 0 0,0-17-1,0 18 1,0-1 15,0-17-31,0 17 47,0 0-16,0 1-15,0-1 0,0 0-16,0-17 15,0 18 1,0-1 31,0-17-32,0 17 17,0 0-17,0 1-15,0 34 141,0 1-126,0 0 17,0 17-32,18-17 15,-18 34 1,0-16 0,0-19-16,0 1 15,0 0 1,0 17-1,0-17 48,0-1-47,0 18-1,0-17 1,0 0-16,0-1 15,0 1 1,0 0 0,0 17 15,0-17-15,0-1 15,0 18-31,0-17 47,0 0-32,0-1 1,0 1 0,0 0-1,-18 35 16,18-36-15,0 19 15,-17-1-15,17 0 0,-18-17-1,0 17 1,18-17-1,0-1 17,0 1-32,0 0 15,-17-18-15,17 17 16,-18 1-16,18 17 47,-18-17-47,18-1 31,0 19-31,-17-19 31,-1 1-31,18 0 47,0-1-16,0 1 16,0 17-15,0-17-32,-18-18 15,18 17 32,-17 19-31,-1-1 15,18-17-15,-18 17 30,1-17 1,17-1-15,0 1-17,0-36 235,0 1-234,0-1-16,0 0 15,0 1-15,17-19 16,-17 19 0,18-19-1,-18 19-15,0-1 16,0-35 15,0 36-15,18-1-1,-18-17 1,17-1-16,1 36 16,-18-35-1,0 17 1,0 1 0,0-1-16,18 1 15,-18-19 32,17 36-47,-17-17 47,18-19-31,0 19-1,-18-1 16,0 0-15,17 18 0,-17-17-1,0-1-15,0 1 16,0-19 0,18 19-1,-18-1 1,0 36 156,0-1-172,0 19 15,0-19-15,0 1 16,0 17-16,0 0 16,0 18-16,0-35 15,0 35-15,0-36 16,-35 54-1,35-53 1,-18 17 0,18-17 15,0 17-15,0-18-1,-18 19 1,18-19-1,0 1-15,0 0 16,0-1 0,0 1-1,0 0 1,0-1-16,-17 19 16,-1-19-1,18 18 32,0-17-31,-18 17-1,18-17 1,0 0 15,0-1-31,0 19 16,0-19 15,0 1-15,-17 17-1,17-17 17,-36 17-17,36-17 1,0-1-1,0 19 17,0-54 140,0-17-172,0-18 31,0 35-16,0 0-15,0 1 16,0-1 0,0 1-16,0-19 31,18 1-31,-18 0 31,0 17-31,0 0 16,18-17-1,-18 18 1,0-1 0,0 0-16,0 1 15,0-1 1,0-17 15,0 17-15,0 0 15,17 1-31,-17 34 172,0 1-141,0 35-31,0-35 16,0-1-1,0 1-15,0 0 16,0-1-16,0 18 16,0 1-1,0-1 1,0-17-16,0-1 62,0 1-30,0 0-32,0-1 15,0 1 1,0-1 15,0 1-15,0 0-1,0 17 1,18-17 0,-18-1-1,0 1-15,0 0 16,0-1-16,0 1 16,0-1-16,0 1 31,0 0 0,18-18-31,-18 35 31,0-17-15,0-1-16,17 1 16,1-18-16,-18 18 15,0-1 1,18 19-1,-1-1 1,-17 0 15,18-17-15,-18-1 15,18 19-15,-18-19 31,0 1-32,0 0 17,0-1-1,0 1 63,-36-18-1,36-18-46,0 1-31,0-1-1,0 0 1,0 1-16,0-19 16,0 19-1,0-1 1,0-17 0,0 17 15,0 1 0,0-1 0,0 0 1,0 1-17,-17 17 63,17 17-31,-18 1-31,18 0-16,0-1 15,-18 1 1,18 17-16,0-17 31,0-1-15,0 1 0,0 0-1,0-1 16,0-34 219,18-1-234,-18 0 0,0 1-16,0-1 31,18 0 63,-18 36-47,0 17-32,0 1-15,0-19 16,17 19-16,-17-19 15,0 1 1,0-1 0,36 19-16,-36-19 62,17 1-46,-17 0-1,0-1 1,0 1 15,0 17-15,0-17-16,0-1 16,0 1-16,0 0 15,0-1-15,0 1 16,0 0-1,0-1-15,0 1 16,0-36 156,0 1-156,0-1-1,0 0 1,0 1-16,0-19 15,-17 19-15,17-1 32,0-17-32,-18 17 62,18 1 1,0 34 62,0 1-110,0 17 1,0-17 0,0-1-16,0 1 15,0 0 1,0-1-1,0 19 1,0-19 0,0 1-1,0 0 1,0-1-16,0 1 16,0 0-16,0-1 15,0 1 1,0-1 15,0 36-15,0-35-1,0 0 1,0-1 0,0 1-16,0 0 15,0-1-15,0 1 16,0-1-16,0 1 15,0 0 1,0-1 0,0 1-1,0 0-15,0-1 16,0 1 0,0 17 77,0-17-46,0-71 203,0 35-250,0 1 16,0-19-16,0 19 15,0-19-15,0 19 16,0-18-16,0-1 16,0 19-16,0-36 15,0 35 1,0-35-16,0 18 16,0-18-1,0 35 16,0 1-31,0-1 16,0 0 0,0 1-1,0-1 1,0 0 0,0 1-1,0-18 16,0 17-15,0 0 0,0 1-16,0-1 15,0 0 1,0 1-16,0-1 0,0 0 16,0 1 15,0-18 0,-18 17 16,18 0 0,-17 18 47,17 18-79,0 0 1,0 17-16,-18-18 15,18 1 32,0 0-47,0-1 16,0 1-16,0 0 16,0-1-16,0 1 15,0 0-15,0 17 16,0-18-1,0 1 1,0 0 0,0-1 15,0 1 31,18 0 126,-18-1-188,0 1 16,0 0-1,0 17 1,0-17-1,0-1 32,0 1-31,0-1 15,0 1 16,17-18-31,-17 35 15,18-17 16,-18 0 78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4:42:15.11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24447 12506 0,'0'-18'204,"36"54"-142,-19-19-46,1 1-1,0 0 1,-1-1 0,-17 1-16,18-1 15,0-17 1,-18 36-1,17-19 1,1-17 15,0 18-15,-1 17 0,1-17 15,-1-18-16,1 35 1,-18-17 0,18-18 15,-1 17-31,-17 1 16,18-18-16,0 18 15,-18-1 16,35 1 1,-17 0-1,-1-1-15,-17 1-1,18-18 1,17 18-1,-17-1 1,-1-17 0,1 18-16,-18-1 15,35 1 1,1 0 15,-19-1-31,1 1 16,17 0-1,-17-18-15,17 17 47,-17-17-15,-1 18-32,1-18 15,0 0 1,-1 0-16,19 0 15,-19 18 1,18-18-16,-17 17 16,0-17-16,35 18 15,-36-18 1,1 18 0,17-18-1,-17 0 1,-1 0-1,1 0-15,0 0 0,-1 0 16,1 0 0,17 0-16,-17 0 0,0 35 15,-1-35-15,1 0 16,-1 0 0,19 0-16,-36 17 15,17-17 1,36 0-16,0 18 15,-35-18 1,0 0-16,-1 0 16,18 0-16,-17 0 15,0 0-15,17 0 16,-17 0-16,17 0 16,-17 0-16,-1 0 15,36 18 1,-53-1-1,18-17-15,17 0 16,-17 0 0,17 0-16,-17 0 15,-1 0-15,1 0 16,17 0-16,-17 0 16,17 0-1,-17 0-15,-1 0 16,19 0-1,-19 0 1,1 0-16,0 0 16,-1 0-16,1 0 15,-1 0 1,19 0 0,-19 0-16,1-17 15,0 17-15,-1 0 16,1 0-1,17 0 1,-17-18-16,-1 0 16,1 18-1,0-17 1,-1 17-16,19-18 16,-19 18-1,1 0-15,17 0 16,-17 0-16,-1-17 15,1-1-15,0 0 16,-1 18 0,-17-17 15,18 17 0,17-36-15,-17 36-16,0-17 15,-1-1 1,1 0 0,0 18-16,-1-17 31,1-1-15,-1 0-16,1 18 15,-18-17 1,18-1-1,17 1 1,-35-1-16,0 0 16,18 18-1,-1-35 1,19 17 0,-36-17-16,17 17 15,1 1 1,-1-1-1,1 1 1,0-1 0,-1 0 15,1 1-31,0-1 16,-1 18-1,19-18-15,-36 1 16,17-1-1,1 18-15,-1-18 16,-17 1-16,18 17 16,0-18-16,-18 1 31,17-1-15,19 0-16,-19-17 15,-17 17 1,36-17-1,-19 17 1,-17 1 0,0-1-1,0 0 1,0-17 15,18 18-31,-18-1 31,0 0-31,0 1 16,18-1-16,-18 0 16,17 18-16,-17-17 0,18-1 15,-18 0 1,17 1 0,-17-1-16,18-17 15,0 0 1,-18 17-1,17 0 1,-17 1 0,18-19-16,-18 19 15,18-18 1,-1 17 0,-17-17 15,18 17-31,-18-35 31,0 35-15,0 1-1,0-1 1,0 0 0,0-17-1,0 18 1,0-1-1,0 0-15,0-17 32,0 17-1,0-35-15,0 18-1,-18 0 16,18 17-15,0 1-16,0-19 16,0 19-16,0-1 15,-17 0-15,17 1 16,0-1 0,0-17-1,0 17 1,0-35-1,-18 36-15,18-1 16,0-17 0,-18 35-1,18-18-15,0 0 16,0 1-16,0-18 16,0 17-1,-17 18 1,17-18-16,-18 1 0,18-1 31,0-17-31,-18 17 16,18 0-1,0-17 1,-17 18-16,-1-1 16,18-17-1,-17 35-15,17-18 16,-18 0-1,18 1 1,-18-1-16,1 0 16,-1 1-1,0-1 1,1 1 0,-1-1 15,0 0-31,-35-17 31,36 17-15,-1 1-16,-17-19 15,17 36 1,1-17-16,-1-1 0,0 18 0,1-18 16,17 1-16,-18 17 15,0-18 1,1 18-1,17-17 1,-18-1 0,1 18-1,-1-18 1,0 1 15,1 17-15,-19-36-1,19 36 17,-1 0-17,0 0 17,-17-17-17,18 17-15,-1-18 16,0 18-16,1-18 0,-1 18 15,0-17 1,1 17 47,-19-18-48,19 18 16,-1 0-15,-17-17 0,17 17 62,1 0-47,-1 0-15,0 0-16,1-18 15,-19 18 48,19 0-32,-1 0-15,0-18-16,1 18 15,-1 0 1,-17 0-16,17 0 16,1 0 15,-19 0 0,19 0-15,-1 0-1,-17 0-15,17-17 16,1 17-16,-1 0 16,-17 0-16,17 0 15,-17 0-15,17 0 16,0 0-1,1 0 17,-1 0-17,0 0-15,-17 0 16,18 0-16,-36 0 16,35 0-1,0 0 1,1 0-1,-1 0 1,0 0 0,1 0-16,-1 0 15,1 0 1,-1 0 31,-17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4:42:17.6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22049 8643 0,'17'0'281,"1"0"-265,17 0-16,0 0 15,1 0-15,-1 0 16,-17 0-16,-1 0 16,19 0-16,-19 0 15,1 0-15,-1 0 16,1 0-1,0 0 1,17 0 15,-17 0-15,-1 0 15,19 0-15,-19 0 15,1 0-15,-1 0-1,1 0 1,0 0 0,35 0-1,-36 0 1,19 0-16,-19 0 15,1 0 1,0 0 0,-1 0-1,1 0-15,17 0 16,-17 0 0,-1 0 15,1 0 0,0 0-31,-1 18 16,1-18-1,0 0-15,17 17 16,-18-17 0,1 0-1,0 0 1,-1 0 46,19 0-62,-1 0 32,0 0-17,-17 0 1,-1 0-1,1 36 1,0-36 15,-1 0-15,19 0 31,-19 0-16,19 17 0,-19-17-15,1 0 0,0 0-1,-1 0-15,18 0 16,18 0-16,-17 0 15,-19 0 1,1 0-16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38:16.3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19738 6738 0,'18'0'250,"-1"0"-219,-17 18-16,18-18 1,-1 17 0,1-17-1,-18 18 1,18-18 0,17 35-1,-17 1 95,-18-19-95,35 1 16,-35-1 1,0 19-32,18-19 31,-18 1-15,17-18-1,-17 18-15,0 17 16,18-35-1,-18 18-15,17-1 16,-17 1 0,18-1 15,-18 1 0,0 0 0,0-1-31,0 1 16,0 0 0,18 17-1,-1-17 1,-17-1 0,0 1-16,18-18 15,-18 35 32,0-17-47,0-1 47,0 1-31,18 17 15,-18-17 16,0 0-32,0-1 1,0 1 0,0 0-1,17-1 32,1 1-47,-18-1 47,0 1-16,0-36 313,0-17-328,0 18-16,0-1 31,0 0-16,0 1 1,0-1-16,0 0 31,0-17 16,0 17-16,0 1 1,0-19-17,-18 19 1,18-1 0,0 1-1,0-1 1,0 0-16,0-17 47,-17 17-32,-1 18-15,18-17 16,0-1 15,-18-17-31,18 17 78,0 1-62,0-1-16,0 0 16,0 1-1,0-1 1,0 0 15,18 1 0,-18-19-15,0 19 46,0-1-30,0 1 15,0-1-1,0 0-14,0-17-1,0 17 31,0 1-15,0-19-31,0 19 46,18-1 142,-54 18-48,19 0-156,-1 0 47,0-18-32,1 1 1,-18 17 109,17 0-109,0 0 77,1-18-77,-1 18 46,0 0 48,1 0-63,-1 0 0,0 0 15,1 0 32,52 18 187,-17-18-234,-1 17-47,1-17 31,0 18 16,-1-18-16,1 0-15,0 0 0,-1 18 30,1-18-30,-18 17 15,17-17 1,1 0-17,0 0 1,17 0-1,-17 0 17,-1 0 15,1 0-16,0 0-16,17 0 17,-17 0 15,-1 0 328,-17 36-360,0-19 1,0 1-1,0 0 1,0-1-16,0 1 16,0 0-16,0 17 15,0-18-15,0 1 16,0 0 0,0-1-16,0 1 15,0 17 1,0-17-1,-17-18 1,17 18 47,0-1-63,0 1 15,-18 17 1,18-17 15,0-1-15,-18 1 15,18 17 16,0-17-32,0 0 17,0 17-32,-17-18 15,17 1 17,0 0-17,0-1 1,0 1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38:27.1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19614 8714 0,'0'17'188,"18"1"-173,0-18 142,-1 18-142,1-18 17,0 0 46,-1 0-63,1 0 1,17 17 15,-17-17 0,-1 0 1,1 0-1,-36-17 297,18-1-312,-17 0 15,-1 1 141,18-1-125,0 0-32,0 1 1,18-1 15,-18 0-15,0 1-1,17-19 1,1 36 0,0-17 46,17 17-46,-17-18-1,-36 18 251,-17 0-266,17 0 16,0 0-1,1 0-15,-1 0 16,1 0 0,-1 0-1,0 0-15,1 0 31,-1 0-15,0 0 0,1 18-16,-1-18 15,0 17 1,1-17 15,-1 0 0,1 18 1,-1 0 108,36-18-108,-1 0-32,1 17 15,-1-17-15,1 0 16,17 0-16,1 0 15,-19 0 17,1 0-17,0 0 17,-1 0-32,1 0 15,35 0 1,-18 0-1,-17 0 1,-1 0 0,1 0-1,17 0 32,-52 0 109,-19 0-140,19 0 0,-1 0-1,-17 0 1,17 18 0,18 0-1,-18-18 1,1 17-1,-1 1 1,18 0-16,-53-1 16,53 19 15,0-19-31,-17-17 16,17 18-1,0 17 1,-18-35-1,18 18 64,0-1-64,18-17 1,-1 18-16,1 0 15,-18-1 1,18-17-16,17 0 16,0 18-1,-17-18 1,17 0-16,-17 35 16,-1-35 15,1 18 125,-36-18-93,1 17-63,-1-17 15,0 18 1,1 0-16,-1-18 15,0 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38:37.7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27234 12277 0,'36'0'172,"17"0"-156,-18 0-1,0 17-15,0 1 16,1-18-16,-1 18 16,0-18-16,-17 0 15,0 0 1,-1 0 0,1 0-1,-1 0 1,36 0 15,-35 0-31,17 0 16,-17 0-1,0 0 17,-1 0-17,-34-18 204,-1 18-219,18-18 16,-53 18-16,35 0 31,-17 0-16,0-17-15,17 17 0,1 0 16,-1 0 0,-17-18-16,35 0 15,-18 18 1,0 0-16,1 0 16,-19 0-1,19 0 1,-18 0-1,17 0 1,0 0 0,1 0-1,-1 0 1,0 0-16,1 0 16,-19 0 30,19 0-30,-1 0 31,-17 0-16,17 0 0,1 0-15,-1 18-16,0-18 16,1 18 124,17-1-124,17-17 0,1 0-16,17 18 15,18 0 1,-35-18-16,52 17 15,-34-17-15,17 35 16,-36-35-16,36 18 16,-18-18-16,1 0 15,-1 18-15,-17-18 16,-1 0-16,1 0 16,-1 0-16,19 0 15,-19 0-15,1 0 16,35 0-16,-35 0 15,17 0-15,0 0 16,0 0 0,-17 0-1,0 0 17,17 0-17,-35-18 141,0 0-156,-71 1 32,54 17-17,-36-35 1,35 35-16,-17-18 16,0 0-16,-1 18 15,1 0-15,-18 0 16,0-35-16,18 17 15,17 18 1,-17 0-16,17 0 16,18-17-16,-35 17 15,18-18-15,-1 18 32,0-18-17,1 18-15,-1-17 31,53 17 157,18 0-188,18 0 16,-36 0-16,18 0 15,0 0-15,-18 0 16,18-18-1,-35 18 1,17 0 0,-17 0-1,35 0 1,-36 0-16,1-35 16,-1 17 15,1 18-16,-18-17 95,0-19-79,-53 36-15,36 0-1,-19 0 1,1-17-16,17 17 16,-17-18-16,17 18 15,-17-35-15,17 35 16,1 0-1,17-18-15,-35 18 16,17 0-16,0 0 16,1 0-1,-1 0 1,0 0 0,1-17-1,-1 17 1,0 0-16,1 0 31,-1-18-31,1 0 16,-1 18-1,0 0 17,1 0-17,-19 0 16,19 0 110,-1 0-110,0 0 1,54 0 296,-19 0-328,1 0 15,17 0-15,1 0 32,-19 0-32,1 0 15,-1 0-15,1 0 16,0 0-16,-1 0 15,1 0-15,17 0 16,-17 0-16,0 0 16,17 0-1,-18 0 1,1 0 0,0-17-1,-1 17 1,19-18-1,-19-17 79,1 35-78,0-18-1,-18 0 32,35 18 0,-17 0-31,-1 0-1,18 0 1,-35-17-16,18 17 16,-18-18 93,-18 18-78,-17-18-31,18 18 16,-1 0 0,-17-17-16,17 17 15,-17-18 1,17 18-1,0 0 1,1 0-16,17-17 16,-18 17-1,0 0-15,1-18 16,-18 18 0,17 0-1,0 0-15,-17 0 31,35-18-31,-18 1 16,1 17 0,-1 0-1,0 0 1,1-18 0,-18 18 30,17 0-30,0 0 78,1-18-32,-1 18-46,53 0 140,-17 0-109,0 0-47,-1 0 16,18 18-16,-17-18 15,0 0 1,-1 0 0,1 0-16,17 0 15,-17 0-15,0 0 16,17 0-1,-18 0 1,1 0 0,17 0-1,-17 0 32,0 0-16,-1 0 1,1 0-32,0 0 62,17 0-31,-17 0-15,-18-18-16,17 18 31,1-17-31,-1 17 32,1 0-17,0-18-15,-1 18 16,1-18 15,-18 1 297,0-1-328,-35 1 16,17 17-1,0 0 1,-17 0-16,18 0 16,-1-18-1,-17 18 1,-1-35 0,1 35-1,17-18 1,1 18 15,-19 0-15,19 0-1,-1-18 1,1 18 0,-1 0-1,0 0 1,-17-35-1,17 35 17,1 0-17,-19 0 48,36-18 124,36 18-109,-19 0-78,1 0 16,17 0-16,-17 0 16,0 0-1,17 0-15,0 0 16,0 0-16,1 0 16,17 0-16,-36 0 15,19 0 1,-19 0 15,1 0-15,-1 0 15,1 0 281,0 0-265,-1 0 16,19-17-48,-19-1 17,-17 1 77,-17-1-93,-1 18-1,0 0 1,1 0-16,-1 0 16,-17 0-16,17-18 15,1 1 1,-19 17-1,19-18 1,-1 18 0,0 0-1,1 0 1,-1 0 0,18-18-16,-35 18 31,-1-17-31,36-1 15,-17 18 1,-1 0 0,18-18-16,-17 18 15,-1-17 1,0 17 31,-17-36-32,17 36 110,18-17 63,18 17-172,0 0-16,17 0 15,0 0 1,0 0-16,-17 0 15,35 0-15,-35 0 32,-1 0-32,1 0 15,17-18 1,-17 18 15,0 0-15,-1 0-16,1 0 15,17 0 1,0-35-16,-17 35 31,0 0-15,-1 0 0,1 0-1,0 0 1,-1 0 15,1-18 16,17 18 62,-17-17-62,-18-1 0,-18 18-31,0 0-1,1-18-15,-1 18 16,-35-70-16,36 70 16,-19 0-1,19-18 1,-1 18-16,-35-17 15,18-19 1,-18 19 0,35-1-1,-17 18 1,17 0 0,1 0 15,-19-35-16,19 17 17,-1 18-17,1 0 1,-1 0 31,-17-18-16,52 18 219,19 0-250,-1 0 16,0 0-16,0 0 15,-17 0-15,35 0 16,-35 0 0,-1 0-16,1 0 31,0 0-16,-1 0 17,1 0 15,-1 0-47,1 0 46,0 0 1,-1 0-31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01:03.0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26211 11695 0,'0'-18'31,"18"18"32,17 0-63,-17 0 31,0 0-15,-1 0-16,1 18 15,-1-18-15,1 0 16,0 0-16,17 0 15,18 0 32,-35 0-31,17 0 0,-17 0 30,-1 0-46,1 0 47,-1 0-31,1 0 0,0 0-1,-1 0 1,1 0-16,0 0 31,17 0-31,-17 0 16,-1 0-1,1 0-15,-1 0 16,1 0 0,17 0-1,-17 0 16,0 0-31,17 0 16,-17 0 0,-1 0-1,1 0 1,-1 0 0,1 0-1,17 0 32,-17 0-31,0 0 31,17 0-32,-17 0-15,-1 0 16,36-18-1,-53 0 1,18 18 0,-1-17-1,1 17 32,0 0-31,-36 0 187,-17 0-187,0 17-1,35 1-15,-36-18 16,19 18-16,-1-1 31,-17-17-15,17 35-1,-35-17-15,18-18 16,17 0-16,-17 18 16,0-1-16,35 1 15,-18-18-15,0 18 16,1-18-16,-1 0 15,0 0-15,1 0 16,-1 17 31,-17-17-31,-18 36-1,35-36 1,-17 17-1,0-17 17,17 0-17,1 0 1,-19 18-16,19-18 16,-1 0 15,0 0 0,1 0-15,-1 0 31,18 18-47,-18-1 31,18 1 172,18-18-187,0 0-16,35 0 15,-36 0 1,36 0-16,-35 0 31,17 0-31,0 0 0,18 0 16,-17 0-1,-1 0-15,-18 0 16,1 0-16,17 0 16,-17 0-16,0 0 15,17 0-15,0 0 31,-17 0-31,-1 0 16,1 0 0,35 0-1,-35 0 17,17 0-17,-17 0 48,-1 0-32,1 0-15,0 0 62,-1 0-63,-17 17 142,-35 1-142,0-18-15,-1 18 16,19-18-16,-1 17 15,-17 1-15,17 17 16,-17-35 0,17 18-16,18 0 15,-17-18-15,-19 17 16,19 1 0,-1-18-1,0 17-15,18 1 16,-17-18-1,-1 0-15,18 18 16,-18-1-16,1-17 16,-1 0-1,1 0-15,-1 18 32,0-18-17,1 35 1,-1-35 62,0 0-78,1 18 16,-19-18-16,19 0 15,17 18-15,-18-18 16,36 0 265,-1 0-281,19 0 16,-1 0-16,18 0 15,17 0-15,-52 0 16,35 0-16,0 0 16,-18-36-16,-17 36 15,35 0-15,-36 0 16,1 0-16,17 0 15,-17 0 1,0 0 0,-1 0-16,1 0 15,0-53 126,-18 36-125,0-1-1,-18 18-15,-35 0 16,0 0-16,0 35 15,18-17-15,0 0 16,-18-1-16,35-17 16,0 0-1,1 18-15,-1-18 47,18 18-31,-18-1-1,1-17 1,17 18 0,0-1 46,0 1-62,-18 17 16,1-17-16,-1-18 15,0 35-15,1-17 16,-1-18-16,18 18 16,-18-1 46,1 1-46,-1 0-1,18-1 220,35-17-220,1 18 1,-19-18-16,1 0 16,17 0-16,-17 17 15,-1-17-15,1 0 16,0 0-16,-1 0 16,1 0-16,0 0 15,17 0-15,0 0 16,0 0-16,-17 0 15,0 0-15,17 0 16,-17 0 0,-1 0 15,19 0-31,-19 0 31,1 0 0,0 0-15,-1 0 0,1 0 31,17 0-16,-17 0-16,-36 0 126,-35 0-125,36 0-1,-54 18-15,53-18 0,-35 18 16,0-1 0,36-17-16,-1 0 31,1 18-31,-1-18 15,-17 18 1,17-18 0,0 0-16,1 0 15,-1 0-15,0 0 16,-17 17 0,-18 1 62,36-18-47,17 18 16,0-1-16,0 1-15,0-1-1,0 1 17,0 0-17,35-1 1,-17-17 15,34 53-31,-16-53 31,-19 0 1,1 18-17,0-18-15,-1 0 16,1 0-1,0 0-15,-1 0 16,1 0 0,-1 0-1,19 0-15,-19 0 32,1 0-32,0 35 15,-1-35-15,1 0 16,0 0-1,17 0-15,-17 18 16,17-18 15,-18 0 16,19 17 0,-19-17-16,-34 18 63,-1 0-78,0-18-16,-34 17 15,34-17-15,-35 18 16,35 17 0,-35-17-16,18 0 15,17-18-15,1 0 16,-18 0-16,-1 0 15,19 0 1,-1 0 15,-17 0-31,17 0 32,0 17-32,18 1 140,18 0-124,35-18-1,-35 0 1,17 17-16,-17-17 16,-1 0 15,1 0-31,-1 0 16,19 0-1,-19 0-15,1 0 16,0 0-16,-1 0 15,19 0-15,-19 0 16,1 0 0,17 0-1,-17 18 1,-1-1 0,1-17 46,0 18 32,-18 0-79,-53-1 1,35 1 0,18 0-16,-53-1 15,36 1-15,-1 0 16,-17-1-16,35 1 16,-18-18-16,0 0 15,1 17-15,-1 1 31,0-18 1,1 18 77,-1-18-93,1 0-16,-1 17 15,0 1 1,1-18 0,17 18 62,-18-1-63,36-17 157,35 18-172,-36-18 16,36 0-1,-35 0 1,-1 0 0,1 0-16,0 0 15,-1 0-15,36 0 16,-35 0 0,17 0-1,-17 0 1,-1 0-16,1 0 15,0 0-15,-1 0 16,19 0 31,-72 18 78,19-18-94,-36 17-31,35-17 16,1 18-1,-1-18-15,0 0 16,1 17-16,-1 1 16,0-18-1,1 0 1,-1 18 15,0-18-15,-17 17-16,0 1 15,17 0 1,18-1 0,-17-17 31,17 18-32,0 0 16,0-1-31,0 19 47,-18-36-31,36 35 46,-1-35-46,-17 17 0,35-17-16,-17 0 15,17 18 1,-17-18 0,0 0-16,-1 0 15,19 0-15,-19 0 16,19 0-1,-19 0-15,1 18 16,17-18 0,-17 0-1,-1 0-15,1 0 16,0 0 15,-18 17 125,-36-17-140,-17 18 0,18 0-16,18-18 15,-36 17-15,35-17 16,-35 18-16,35-18 16,-17 18-1,17-18 1,1 0 15,-1 0-31,1 17 16,-1 1 156,36-1-157,-1-17 1,1 0-1,-1 0 1,19 0 0,-19 0-1,1 18-15,0 0 16,-1-18-16,19 0 16,-19 0-1,1 0-15,0 0 16,-1 0-16,1 0 31,-1 17 0,1-17-15,17 0 0,-17 18 46,-36 0 94,-17 17-156,0-35 16,0 18-16,-1 17 16,19-18-16,-1 1 15,-17-18 1,17 18-1,18-1 1,-18-17 15,1 18-15,34-18 109,1 0-109,17 18-16,-17-18 15,0 35 1,-1-35-16,1 0 15,35 18-15,-36-18 16,1 0 0,0 0-16,-1 0 15,1 0-15,17 0 16,-17 0 0,0 0-1,-1 0 1,1 0-16,-18 17 187,-71 19-171,18-19 0,36-17-16,-1 0 15,0 0-15,1 18 16,-1-18-1,1 17-15,-1 1 16,0 0 15,1-1 110,34 19-79,1-36-46,35 17 15,-36-17-15,19 0-16,-19 18 16,1-18-1,17 0-15,-35-18 235,0 1-220,0-1 1,0 0-16,0 1 15,0-19 1,0 19 0,0-1-1,0 1-15,0-19 16,0 19 0,0-1-16,0-17 0,0 17 15,0 0 1,-17 1-16,-1-1 62,18 0-15,0 1-31,18-1-1,-1 1 1,1-1 0,0-17-1,-18 17 17,0 0-1,0 1-16,0-1 1,0 0 15,-18 1 16,18-1-31,0 1-1,0-1 17,0-17-17,-18 35-15,1-18 47,-1 0-16,0 18-15,18-17 0,0-1 15,0 0-15,-17 1-1,17-1 1,-36 1-1,19-1 17,17-35-1,-18 53-15,1 0-1,-1-18-15,0 18 63,-17-17-32,17 17 0,1 0-15,-1 0 15,0 0 63,1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48:27.3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24183 8696 0,'18'0'62,"-1"18"-46,-17-1-1,18 1-15,-18 17 16,0-17-16,0 17 16,35 18-16,-35-35 15,0 17-15,18 0 16,-18-17-16,17-1 16,-17 1-16,36 17 15,-36-17-15,0 17 31,17 1-31,1-36 16,-18 35-16,18 0 16,-1 0-1,1 1 1,-1 34 0,1-52-1,-18 0 1,18 17-16,-1-35 15,-17 35-15,18 0 16,0 1 0,-18-19-1,17 1 1,1 17 0,0-17-16,-1 17 15,1-17 1,0-18-16,-1 17 15,-17 19 1,18-36 0,-1 17-16,1 19 15,-18-19 17,18 18-17,-1-17-15,1 0 16,0-1-1,-1 1 1,1 0-16,-18-1 16,18 1-1,-1 0 1,1-18 0,-18 17-16,17 1 15,1-18-15,0 35 16,-18-17-1,17-18 1,1 35 0,-18-17-1,18-18-15,-1 53 16,1-36-16,0 19 16,-1-19-1,1-17 1,-1 18-16,1 17 15,0-17-15,-1-18 47,1 0-15,0 0-1,-18 17-16,0 1-15,17-18 0,1 18 16,0-1 0,-18 1-1,17 0 1,19 17 46,-19-18-46,-34-17 312,-1 0-328,-35 0 16,35 0-16,1-52 15,-36 16-15,-18 1 16,54 35 0,-19-35-16,1-1 15,17 36-15,18-17 16,-35-1-16,0-17 16,0 17-1,17 1-15,-17-1 16,-1-17-1,19 17-15,-1 0 16,0 18 0,1-17-1,17-1-15,-18 18 16,1-17 0,-1-1-16,0 0 15,1 1 1,-1 17-1,0-36 1,1 1 15,-1 0 1,0 17-32,18 0 15,0 1 1,-17-1-16,17 1 15,-18-1 1,18 0-16,0 1 16,0-1-1,0-17 1,-35 17-16,35 0 31,0-34-31,0 34 16,0-17-1,-18 17-15,1 0 32,17 1-32,0-19 15,-18 1-15,0 18 16,18-1-16,0 0 16,0 1-16,0-1 15,0-17-15,0 17 16,0 0-1,0 1 1,0-19-16,0 19 0,0-1 16,0-17-16,-17 17 15,17 1 1,0-19-16,0 19 16,0-1-1,-18 0-15,18-17 16,0 18-1,0-1 1,0 0 15,0 1-15,0-19 0,0 19-1,0-1-15,0 0 31,0 1-31,0-1 16,0-17 15,0 17-15,0 1 31,0-1 125,18 18-172,-18 18 15,17-1 1,1 1-16,0 35 16,-1-18-16,1 0 15,17 36 1,0-18-16,-17-53 15,-18 53-15,18-18 16,-18-17-16,17 17 16,19 0-16,-1 0 15,-17-35-15,-18 36 16,17-19-16,1-17 16,-1 53-16,1-53 15,0 36-15,-18-19 16,17-17-16,-17 36 15,36 34 1,-19-52 0,-17-1-16,18 1 15,0 17 1,-1-17-16,1 0 16,-18-1-1,17 1-15,-17-1 31,18 19-15,0-19 0,-1-17-1,-17 36 1,18-1 0,17 18-1,-35-36 16,18 1-31,-18 0 16,0-1 0,0 1-16,0 0 15,0-1-15,18-17 16,-18 36 0,0-19-1,0 1-15,17 17 16,1-17-16,-18-1 31,0 1-31,0 0 31,0-1-31,0 36 16,0-35 0,0 17-1,0-17 1,0-1 15,17 19-31,-17-19 31,0 1-31,0 0 16,0-1 0,0 1-1,0 17 1,0-17-1,0-1 1,0 19-16,0-19 16,0 1-1,0 0 1,-17 17 0,-1-35 77,-17 0-93,0 0 16,-1-18 0,19-17-1,-1 35-15,0-35 16,-34-36-16,34 54 15,-17-19 1,-1-17-16,19 36 16,-1-19-16,-17 1 15,0-35-15,17 52 16,-17-17-16,-18-1 16,35 19-16,0-1 15,1 1-15,-19-1 31,19-17 1,-1 35-1,71 0 94,0 17-109,-18 1 15,-17-18-31,0 35 15,-1-17-15,1 17 16,0 0-16,-1 18 16,1-35-1,-18 17-15,17-17 16,1 17 0,-18-17-16,0-1 15,18 1-15,-18 0 16,17-1-16,-17 1 15,18 17 1,17 0 0,-17-35-1,-18 36 1,0-19-16,18 36 16,-1-17-1,1-19 1,-18 1-1,17 17 1,1-35-16,-18 35 16,18 18-1,-1-53-15,-17 18 16,0 0-16,0 17 16,0-17-1,0-1 1,0 18-16,0-17 15,18 35 1,-18-35-16,0-1 16,18 36-1,-18-35 1,0-1 0,0 1-16,0 0 15,17-1 1,1 1-1,-18 17-15,0 18 16,0-35 0,0 35-1,0-36 1,0 19 0,0-19-1,0 1-15,0 17 16,0-17-16,0 0 15,0 17-15,0-18 32,-18 19-32,18-19 47,0 1-32,-17-36 173,17 1-188,0-36 0,-36-18 15,36 54-15,-35-54 16,35 18-16,0 18 16,-18-53-16,18 70 15,0-17 1,-35-36-16,18 54 15,17-1-15,0-35 16,0 35-16,-18-17 16,18 17-16,-35-17 15,35 18 1,-18-36-16,18 35 16,-18-17-1,18-18 1,0 35-16,0-35 15,-35 18-15,35-36 16,0 18 0,0 36-1,0-1-15,0 1 16,0-1-16,0 0 16,0 1-16,0-19 15,0 19-15,0-19 16,0 19-16,0-1 15,0 1 1,35 17 62,1 0-47,-19 17-31,19 18 16,-36-17-16,17 17 16,1 18-16,17 0 15,-17 0-15,-18-35 16,17 35-16,1 17 16,0-17-16,17 18 15,-35-36-15,18 18 16,-18 0-16,35 0 15,-35-36-15,17 54 16,-17-36-16,18 0 16,-18 1-16,0 34 15,0-52-15,0 17 16,0-17-16,0 17 16,0 0-16,0 18 15,0-35 1,0 0-16,0 17 15,0 0-15,0 0 16,0-17 0,0 0-16,0-1 15,0 1 1,0 0 15,0-1 110,-18-17-110,1-35-15,-1-18-16,18 35 15,-35-34-15,35-1 16,0 0-16,0-18 16,-18-17-16,18 0 15,0 17-15,0 18 16,0 18-1,0 0-15,0-1 16,0 19-16,0-1 16,0-17-16,0 17 15,0-35-15,0 36 16,0-1 0,0 0-16,0 1 31,-17-1-31,-1 1 31,0-1-31,18 0 16,0 1-16,0-19 15,0 19 1,0-1 0,0 0-1,0 1-15,0-1 16,0 0 156,18 18-172,17 0 15,-17 0-15,17 53 16,0-17-16,-17-36 16,35 53-16,-18 0 15,-17-1 1,0-34-16,17 35 15,-35-35-15,0-1 16,0 19-16,18-1 16,-1-18-16,-17 1 31,0 0-31,0-1 16,0 19-1,0 17 1,0-36-1,0 1 1,0-1 0,0 19-16,0-19 15,0 1-15,0 17 16,0 1 0,0-1-16,0 18 15,0-36 1,0 19-16,0-19 15,0 1 1,0 17-16,0-17 16,0 0-16,0-1 15,0 18 1,0-17-16,0 0 16,0-1-16,0 1 15,0 17 16,0-17-15,0 0 0,0-1 93,0 1-93,-17-18 15,-19-18-15,36-17-16,-17 0 15,17 17-15,-18-17 16,18-36-16,0 36 15,0 0-15,0-1 16,-18 1-16,18 0 16,0-18-16,-17 35 15,17-35-15,-18 18 16,18 0-16,0-36 16,-18 36-16,18 0 15,0-1-15,0 19 16,0-1-16,0 0 15,0 1-15,0-18 16,0-1 0,-17 36-1,17-35 1,0 17 0,-18-17-16,18 17 31,0 54 78,35 34-109,-17-17 16,0 18-16,-1-18 15,-17 52-15,18-69 16,17 34-16,-17 36 16,-18-71-16,0 18 15,0 0-15,0 0 16,0-35 0,0-1-16,0 19 15,0-1 1,0-17-16,0 17 15,0 18 1,0-36 0,-18 19-1,18-19 1,0 1 0,-17-18 77,-19 0-77,19-53 15,-19 18-31,19-18 16,-1 0-16,18 18 15,-18-1-15,18-16 16,0-19-16,0 53 16,-17-52-16,17-1 15,0 1-15,0 34 16,-35-69-16,35 52 16,0-18-16,-18 18 15,18 36-15,0-1 16,0 0-16,0 1 15,0-1-15,0-17 32,0 17-32,-18-17 15,18 0 1,0-1-16,-17-17 16,17 36-16,-18-1 15,0-17-15,18 17 16,-17-35-16,17 36 15,-18-1-15,-17-17 16,35-1-16,0 19 16,-18-1-16,18 0 15,-17-17-15,-19 18 16,36-19-16,-35-34 16,35 52-16,0-17 15,0 17-15,-35-17 16,35 17-16,-18 1 15,0-1 1,18 0-16,0 1 16,-17-19-1,-1 36-15,18-35 16,-17 0 0,17 17 15,0 1-31,-18-19 15,18 19 1,-35-19-16,17 19 16,0-19-1,18 19 1,0-1-16,-35-35 16,35 36-1,-18-1 1,1-17-16,17-18 15,-36 18 17,19-18-17,-1 0 1,1 35 0,17 0-16,0 1 15,-18-1-15,18 0 16,0 1-16,-18-1 15,18 1-15,0-1 16,-17 0 0,17-17-16,-18 17 15,18 1 17,0-36-32,-18 35 15,18-17 1,-17 17-1,17-35 1,0 36 0,0-1-1,-18-17-15,18 17 32,0 1-17,0-1 1,0 71 124,0 17-124,0-52-16,0 35 16,0-18-16,0 18 15,0 0-15,18 0 16,-18-18-16,17 36 16,-17-36-16,0 18 15,18 18 1,0-36-1,-18 0-15,17-17 16,1-1 0,-18 19-16,0-19 15,0 36-15,0-35 16,0-1-16,0 19 16,0-19-16,18 1 15,-18 17 1,17 1-1,-17-19 1,0 1-16,35 17 16,-17 0 62,0-17-63,-18 17 1,35 1-16,-35-19 16,18 1-1,-1 17 1,-52-35 109,0-17-94,35-1-15,0 0-1,-18 1-15,0-1 16,1-17-16,17-1 16,-18-17-1,-17 1 1,17 34 0,18-17-16,-17-1 15,17 19-15,0-1 16,0 0-16,0 1 15,-36-18-15,36 17 16,-17-17 0,17 17-16,0 0 15,-18-17-15,18 17 16,-18 1-16,18-1 16,-17 1-1,17-19 1,0 19-1,-18-1 1,1-17-16,17-18 31,0 35-15,-36-35 0,36 36 15,-17-19-16,17 1 1,-18 17 0,18 1-1,-18-19-15,18 19 32,0-1-32,0 1 15,0-19 1,-17 19-1,17-1 1,0 0-16,0 1 16,-18-36-1,18 35 32,0-17-16,0 17-31,0 1 63,0 34 93,0 36-156,18 18 16,-1-18-16,19 70 15,-1-52-15,0 17 16,36 18-16,-54 0 16,54-18-1,-71-35-15,53 35 0,-53-35 16,17 0-16,1-18 16,0 0-16,-1 0 15,36 36-15,-35-53 16,0 17-1,-18-17 1,17-1-16,-17 1 47,18 0-47,-36-18 141,1 0-141,-1-18 15,-17-17-15,35 17 16,-18-35-16,-17 0 15,17 18-15,0-36 16,-17 1-16,18 52 16,-1-35-16,0 18 15,18 17-15,0-17 16,-17-18-16,-1 53 16,0-35-16,18 17 15,0-17-15,-17 0 16,-1-18-1,0 17 1,1 1-16,-1 0 16,18 17-1,0 1-15,0-1 16,0 0 0,0 1-1,0-1-15,0 0 16,0-35-1,0 36 1,-17-18-16,17 17 31,0 0-31,0 1 16,0-1 31,0 71 47,52 17-94,37 36 15,-54-53-15,0 35 16,0-17-16,1 17 15,34 0-15,-34 1 16,-1-54-16,-17 18 16,17 0-1,-35-18-15,17-17 16,1 34-16,0-16 16,-1-19-16,19 36 15,-19-17-15,-17-19 16,18 1-16,-18 17 15,0 0-15,35 18 16,-17-53 0,-18 53-16,0-35 15,17 0-15,19 17 16,-36-18-16,17 1 16,1 17-16,0 1 15,-1-1-15,1 0 16,0-17-16,-1 17 15,-17-17-15,35 52 16,-17-34-16,0 17 16,-18-1-1,35-16-15,-17-36 16,-1 35-16,-17-17 16,18 17-1,0-35 1,-18 18-1,0-1-15,0 1 16,0-1 0,0 1-1,0 0 1,0 17 0,17-17-16,-17-1 15,18 19 1,-18-19-1,18 1-15,-1-1 16,-17 1 31,0 0-31,0 17-1,0-17 16,0 17 251,0-17-267,0-1 1,0 1-16,0 17 16,0-17-1,0-1 1,0 1-1,0 0 17,0-1 15,0 19-32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1T15:53:22.9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25171 14676 0,'0'-18'93,"0"0"-61,0 1-17,0-19 1,0 19-1,0-1 17,0-17-17,-18 17 17,18-17-17,0 0 1,-18 35-16,1-18 15,17-17-15,-18 17 32,18-17-32,-18 17 15,1 0 17,17 1-1,-35 17 0,17-18 63,18 1-79,0-19 1,-18 1 0,1 17-1,17 1 1,-18-19 0,0 19-1,18-1 1,0 1-1,-17-1-15,17-17 32,-18 35-32,0-36 15,1-17 17,17 36-1,-18-1-16,18 1 1,-17-1 15,17 0 1,-18 18-17,18-17-15,0-1 16,0 0 15,0-17-15,-18 0-1,1 35 17,17-36-17,-18 19 1,18-1-1,0 1 1,0-1 0,0 0-1,0 1 1,0-1-16,0-17 16,0-1-1,-18 1 1,1 18 31,-19-19-32,36 19-15,-17-1 47,17 0-47,-18 1 16,1 17-1,17-18 1,-18 0 0,18 1-1,-18 17 1,1-35 0,17 17-16,-18 18 31,18-18-31,-18 1 15,18-19 32,0 19-47,-35-1 16,35-17 15,-18 17-15,18 0 31,0-17-47,-17 18 15,17-1 1,0 0 0,0 1-1,0-1 1,0 0-16,0 1 0,0-1 15,0 0 1,0 1 0,0-1-1,-18 18-15,0-17 16,1-1 0,17 0-1,0 1 1,0-1-1,0 0-15,0 1 16,0-1-16,-18 0 16,18-17-1,0 18 1,-35-1-16,35 0 62,0-17-46,-18 35 15,18-18-15,-17-17 0,-19 0 15,36 17-16,-17 0 17,17 1-1,-18-1-15,18 1-16,0-1 31,-53-35-16,36 35 48,-19-17-47,36 17 15,-17 1 0,-1-1 0,-17 1-15,35-1 31,-18 0-32,0 18 17,18-17 15,-17-19-16,17 19 31,0-1-30,0 0-17,0 1 1,0-1 15,0-17 0,0 17-15,0 1 15,0-1 0,-18 0-31,18 1 63,0-1-47,0 0 15,0 1 16,0-1-32,-17 0 48,17 1-63,0-1 31,0 1 16,0-1-31,-36 0 15,19 1-16,-1-1 32,18 0 16,-18 1-63,1-1 15,17-17 110,-18 35-125,0-18 47,1-17-31,17 17 15,-18-17-15,18 17 15,-18 1-31,18-1 16,-17 18-1,17-35 32,0 17-31,-18 1-1,1-36 1,-1 35 15,18-17-15,0 17 15,0 0-15,0 1-16,0-1 15,-35 0 17,35 1-1,0-1 0,0 1-31,-18-1 16,0-35 15,18 18 0,0 17 1,-17 0-17,-1 1 1,0 17-1,18-35 17,0 17-17,0 0 17,-17-17-17,-1 17 1,1 1-16,17-19 15,0 19 17,0-1-32,-18-17 15,18 17 32,0 1-16,0-1 1,-18 0-17,18 1 32,0-19-31,-35 1-1,35 0 32,0 17 16,0 1-16,0-1-16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319865"/>
            <a:ext cx="9144000" cy="1935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1122364"/>
            <a:ext cx="2514600" cy="56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9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12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11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17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61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48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5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84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29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91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687FE-E7DD-4391-A2ED-6178559C3A9B}" type="datetimeFigureOut">
              <a:rPr lang="de-DE" smtClean="0"/>
              <a:t>21.10.2015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24553" y="6355609"/>
            <a:ext cx="1629247" cy="3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customXml" Target="../ink/ink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2.gif"/><Relationship Id="rId7" Type="http://schemas.openxmlformats.org/officeDocument/2006/relationships/image" Target="../media/image8.e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7.emf"/><Relationship Id="rId4" Type="http://schemas.openxmlformats.org/officeDocument/2006/relationships/customXml" Target="../ink/ink4.xml"/><Relationship Id="rId9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customXml" Target="../ink/ink9.xml"/><Relationship Id="rId7" Type="http://schemas.openxmlformats.org/officeDocument/2006/relationships/customXml" Target="../ink/ink11.xml"/><Relationship Id="rId12" Type="http://schemas.openxmlformats.org/officeDocument/2006/relationships/image" Target="../media/image19.em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11" Type="http://schemas.openxmlformats.org/officeDocument/2006/relationships/customXml" Target="../ink/ink13.xml"/><Relationship Id="rId5" Type="http://schemas.openxmlformats.org/officeDocument/2006/relationships/customXml" Target="../ink/ink10.xml"/><Relationship Id="rId10" Type="http://schemas.openxmlformats.org/officeDocument/2006/relationships/image" Target="../media/image18.emf"/><Relationship Id="rId4" Type="http://schemas.openxmlformats.org/officeDocument/2006/relationships/image" Target="../media/image15.emf"/><Relationship Id="rId9" Type="http://schemas.openxmlformats.org/officeDocument/2006/relationships/customXml" Target="../ink/ink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customXml" Target="../ink/ink14.xml"/><Relationship Id="rId7" Type="http://schemas.openxmlformats.org/officeDocument/2006/relationships/customXml" Target="../ink/ink16.xml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customXml" Target="../ink/ink15.xml"/><Relationship Id="rId10" Type="http://schemas.openxmlformats.org/officeDocument/2006/relationships/image" Target="../media/image24.emf"/><Relationship Id="rId4" Type="http://schemas.openxmlformats.org/officeDocument/2006/relationships/image" Target="../media/image21.emf"/><Relationship Id="rId9" Type="http://schemas.openxmlformats.org/officeDocument/2006/relationships/customXml" Target="../ink/ink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Bandapparat des Knies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22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Menisci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84333" cy="4351338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Die </a:t>
            </a:r>
            <a:r>
              <a:rPr lang="de-DE" dirty="0" err="1" smtClean="0"/>
              <a:t>Menisci</a:t>
            </a:r>
            <a:r>
              <a:rPr lang="de-DE" dirty="0" smtClean="0"/>
              <a:t> können in drei Abschnitte eingeteilt werden: </a:t>
            </a:r>
            <a:r>
              <a:rPr lang="de-DE" dirty="0" err="1" smtClean="0"/>
              <a:t>Cornu</a:t>
            </a:r>
            <a:r>
              <a:rPr lang="de-DE" dirty="0" smtClean="0"/>
              <a:t> </a:t>
            </a:r>
            <a:r>
              <a:rPr lang="de-DE" dirty="0" err="1" smtClean="0"/>
              <a:t>anterius</a:t>
            </a:r>
            <a:r>
              <a:rPr lang="de-DE" dirty="0" smtClean="0"/>
              <a:t>, </a:t>
            </a:r>
            <a:r>
              <a:rPr lang="de-DE" dirty="0" err="1" smtClean="0"/>
              <a:t>Cornu</a:t>
            </a:r>
            <a:r>
              <a:rPr lang="de-DE" dirty="0" smtClean="0"/>
              <a:t> </a:t>
            </a:r>
            <a:r>
              <a:rPr lang="de-DE" dirty="0" err="1" smtClean="0"/>
              <a:t>posterius</a:t>
            </a:r>
            <a:r>
              <a:rPr lang="de-DE" dirty="0" smtClean="0"/>
              <a:t> und Pars </a:t>
            </a:r>
            <a:r>
              <a:rPr lang="de-DE" dirty="0" err="1" smtClean="0"/>
              <a:t>intermedia</a:t>
            </a:r>
            <a:r>
              <a:rPr lang="de-DE" dirty="0" smtClean="0"/>
              <a:t>.</a:t>
            </a:r>
          </a:p>
          <a:p>
            <a:r>
              <a:rPr lang="de-DE" dirty="0" smtClean="0"/>
              <a:t>Die Vorder- und </a:t>
            </a:r>
            <a:r>
              <a:rPr lang="de-DE" dirty="0" err="1" smtClean="0"/>
              <a:t>Hinterhörner</a:t>
            </a:r>
            <a:r>
              <a:rPr lang="de-DE" dirty="0" smtClean="0"/>
              <a:t> (</a:t>
            </a:r>
            <a:r>
              <a:rPr lang="de-DE" dirty="0" err="1" smtClean="0"/>
              <a:t>Cornu</a:t>
            </a:r>
            <a:r>
              <a:rPr lang="de-DE" dirty="0" smtClean="0"/>
              <a:t>) sind an der Area </a:t>
            </a:r>
            <a:r>
              <a:rPr lang="de-DE" dirty="0" err="1" smtClean="0"/>
              <a:t>intercondylaris</a:t>
            </a:r>
            <a:r>
              <a:rPr lang="de-DE" dirty="0" smtClean="0"/>
              <a:t> befestigt.</a:t>
            </a:r>
          </a:p>
          <a:p>
            <a:r>
              <a:rPr lang="de-DE" dirty="0" smtClean="0"/>
              <a:t>Die Vorderhörner sind über das Ligamentum </a:t>
            </a:r>
            <a:r>
              <a:rPr lang="de-DE" dirty="0" err="1" smtClean="0"/>
              <a:t>transversum</a:t>
            </a:r>
            <a:r>
              <a:rPr lang="de-DE" dirty="0" smtClean="0"/>
              <a:t> verbunden.</a:t>
            </a:r>
          </a:p>
          <a:p>
            <a:r>
              <a:rPr lang="de-DE" dirty="0" smtClean="0"/>
              <a:t>Bilden letztendlich eine passende Gelenkpfanne auf den </a:t>
            </a:r>
            <a:r>
              <a:rPr lang="de-DE" dirty="0" err="1" smtClean="0"/>
              <a:t>Tibiakondylen</a:t>
            </a:r>
            <a:r>
              <a:rPr lang="de-DE" dirty="0" smtClean="0"/>
              <a:t> (Abrollbewegung &gt; Verschiebung der </a:t>
            </a:r>
            <a:r>
              <a:rPr lang="de-DE" dirty="0" err="1" smtClean="0"/>
              <a:t>Menisci</a:t>
            </a:r>
            <a:r>
              <a:rPr lang="de-DE" dirty="0" smtClean="0"/>
              <a:t> nach hinten).</a:t>
            </a:r>
          </a:p>
          <a:p>
            <a:endParaRPr lang="de-DE" dirty="0" smtClean="0"/>
          </a:p>
        </p:txBody>
      </p:sp>
      <p:pic>
        <p:nvPicPr>
          <p:cNvPr id="1026" name="Picture 2" descr="http://www.bartleby.com/107/Images/large/image34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920" y="2349645"/>
            <a:ext cx="3810000" cy="3105150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Freihand 5"/>
              <p14:cNvContentPartPr/>
              <p14:nvPr/>
            </p14:nvContentPartPr>
            <p14:xfrm>
              <a:off x="7099200" y="3098880"/>
              <a:ext cx="1080000" cy="1606680"/>
            </p14:xfrm>
          </p:contentPart>
        </mc:Choice>
        <mc:Fallback>
          <p:pic>
            <p:nvPicPr>
              <p:cNvPr id="6" name="Freihand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83360" y="3035160"/>
                <a:ext cx="1111680" cy="173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Freihand 6"/>
              <p14:cNvContentPartPr/>
              <p14:nvPr/>
            </p14:nvContentPartPr>
            <p14:xfrm>
              <a:off x="8800920" y="3664080"/>
              <a:ext cx="1276920" cy="1130400"/>
            </p14:xfrm>
          </p:contentPart>
        </mc:Choice>
        <mc:Fallback>
          <p:pic>
            <p:nvPicPr>
              <p:cNvPr id="7" name="Freihand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785080" y="3600360"/>
                <a:ext cx="1308600" cy="125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Freihand 7"/>
              <p14:cNvContentPartPr/>
              <p14:nvPr/>
            </p14:nvContentPartPr>
            <p14:xfrm>
              <a:off x="7937640" y="3111480"/>
              <a:ext cx="540000" cy="32040"/>
            </p14:xfrm>
          </p:contentPart>
        </mc:Choice>
        <mc:Fallback>
          <p:pic>
            <p:nvPicPr>
              <p:cNvPr id="8" name="Freihand 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21800" y="3048120"/>
                <a:ext cx="571680" cy="1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010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Ligamenta </a:t>
            </a:r>
            <a:r>
              <a:rPr lang="de-DE" dirty="0" err="1" smtClean="0"/>
              <a:t>cruciata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59867" cy="4351338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Das </a:t>
            </a:r>
            <a:r>
              <a:rPr lang="de-DE" dirty="0" err="1" smtClean="0"/>
              <a:t>Lig</a:t>
            </a:r>
            <a:r>
              <a:rPr lang="de-DE" dirty="0" smtClean="0"/>
              <a:t>. </a:t>
            </a:r>
            <a:r>
              <a:rPr lang="de-DE" dirty="0" err="1"/>
              <a:t>c</a:t>
            </a:r>
            <a:r>
              <a:rPr lang="de-DE" dirty="0" err="1" smtClean="0"/>
              <a:t>ruciatum</a:t>
            </a:r>
            <a:r>
              <a:rPr lang="de-DE" dirty="0" smtClean="0"/>
              <a:t> </a:t>
            </a:r>
            <a:r>
              <a:rPr lang="de-DE" dirty="0" err="1" smtClean="0"/>
              <a:t>anterius</a:t>
            </a:r>
            <a:r>
              <a:rPr lang="de-DE" dirty="0" smtClean="0"/>
              <a:t> zieht von der lateralen Innenseite des </a:t>
            </a:r>
            <a:r>
              <a:rPr lang="de-DE" dirty="0" err="1" smtClean="0"/>
              <a:t>Condylus</a:t>
            </a:r>
            <a:r>
              <a:rPr lang="de-DE" dirty="0" smtClean="0"/>
              <a:t> </a:t>
            </a:r>
            <a:r>
              <a:rPr lang="de-DE" dirty="0" err="1" smtClean="0"/>
              <a:t>femoris</a:t>
            </a:r>
            <a:r>
              <a:rPr lang="de-DE" dirty="0" smtClean="0"/>
              <a:t> zur Area </a:t>
            </a:r>
            <a:r>
              <a:rPr lang="de-DE" dirty="0" err="1" smtClean="0"/>
              <a:t>intercondylaris</a:t>
            </a:r>
            <a:r>
              <a:rPr lang="de-DE" dirty="0" smtClean="0"/>
              <a:t> </a:t>
            </a:r>
            <a:r>
              <a:rPr lang="de-DE" dirty="0" err="1" smtClean="0"/>
              <a:t>anterior</a:t>
            </a:r>
            <a:endParaRPr lang="de-DE" dirty="0" smtClean="0"/>
          </a:p>
          <a:p>
            <a:r>
              <a:rPr lang="de-DE" dirty="0" smtClean="0"/>
              <a:t>Das </a:t>
            </a:r>
            <a:r>
              <a:rPr lang="de-DE" dirty="0" err="1" smtClean="0"/>
              <a:t>Lig</a:t>
            </a:r>
            <a:r>
              <a:rPr lang="de-DE" dirty="0" smtClean="0"/>
              <a:t>. </a:t>
            </a:r>
            <a:r>
              <a:rPr lang="de-DE" dirty="0" err="1"/>
              <a:t>c</a:t>
            </a:r>
            <a:r>
              <a:rPr lang="de-DE" dirty="0" err="1" smtClean="0"/>
              <a:t>ruciatum</a:t>
            </a:r>
            <a:r>
              <a:rPr lang="de-DE" dirty="0" smtClean="0"/>
              <a:t> </a:t>
            </a:r>
            <a:r>
              <a:rPr lang="de-DE" dirty="0" err="1" smtClean="0"/>
              <a:t>posterius</a:t>
            </a:r>
            <a:r>
              <a:rPr lang="de-DE" dirty="0" smtClean="0"/>
              <a:t> zieht von der medialen Innenseite des </a:t>
            </a:r>
            <a:r>
              <a:rPr lang="de-DE" dirty="0" err="1" smtClean="0"/>
              <a:t>Femurcondylus</a:t>
            </a:r>
            <a:r>
              <a:rPr lang="de-DE" dirty="0" smtClean="0"/>
              <a:t> zur Area </a:t>
            </a:r>
            <a:r>
              <a:rPr lang="de-DE" dirty="0" err="1" smtClean="0"/>
              <a:t>intercondylaris</a:t>
            </a:r>
            <a:r>
              <a:rPr lang="de-DE" dirty="0" smtClean="0"/>
              <a:t> </a:t>
            </a:r>
            <a:r>
              <a:rPr lang="de-DE" dirty="0" err="1" smtClean="0"/>
              <a:t>posterior</a:t>
            </a:r>
            <a:r>
              <a:rPr lang="de-DE" dirty="0" smtClean="0"/>
              <a:t>.</a:t>
            </a:r>
          </a:p>
          <a:p>
            <a:r>
              <a:rPr lang="de-DE" dirty="0" smtClean="0"/>
              <a:t>Verhindern ventrale und dorsale Verschiebung, Sicherung besonders im gebeugten Knie, Innenrotation gebremst.</a:t>
            </a:r>
            <a:endParaRPr lang="de-DE" dirty="0"/>
          </a:p>
        </p:txBody>
      </p:sp>
      <p:pic>
        <p:nvPicPr>
          <p:cNvPr id="2050" name="Picture 2" descr="http://www.bartleby.com/107/Images/large/image34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392" y="2497152"/>
            <a:ext cx="3715808" cy="337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bartleby.com/107/Images/large/image34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242" y="1825625"/>
            <a:ext cx="2054225" cy="167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Freihand 3"/>
              <p14:cNvContentPartPr/>
              <p14:nvPr/>
            </p14:nvContentPartPr>
            <p14:xfrm>
              <a:off x="7105680" y="2387520"/>
              <a:ext cx="171720" cy="33696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89840" y="2324160"/>
                <a:ext cx="203400" cy="46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Freihand 4"/>
              <p14:cNvContentPartPr/>
              <p14:nvPr/>
            </p14:nvContentPartPr>
            <p14:xfrm>
              <a:off x="7035840" y="3073320"/>
              <a:ext cx="152640" cy="18468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20000" y="3009960"/>
                <a:ext cx="18432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Freihand 5"/>
              <p14:cNvContentPartPr/>
              <p14:nvPr/>
            </p14:nvContentPartPr>
            <p14:xfrm>
              <a:off x="9747360" y="3860640"/>
              <a:ext cx="368640" cy="610200"/>
            </p14:xfrm>
          </p:contentPart>
        </mc:Choice>
        <mc:Fallback>
          <p:pic>
            <p:nvPicPr>
              <p:cNvPr id="6" name="Freihand 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731520" y="3797280"/>
                <a:ext cx="400320" cy="73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338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Ligamentum </a:t>
            </a:r>
            <a:r>
              <a:rPr lang="de-DE" dirty="0" err="1" smtClean="0"/>
              <a:t>patellae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7806267" cy="4351338"/>
          </a:xfrm>
        </p:spPr>
        <p:txBody>
          <a:bodyPr/>
          <a:lstStyle/>
          <a:p>
            <a:r>
              <a:rPr lang="de-DE" dirty="0" smtClean="0"/>
              <a:t>Schließt an die Sehne des M. </a:t>
            </a:r>
            <a:r>
              <a:rPr lang="de-DE" dirty="0" err="1" smtClean="0"/>
              <a:t>quadriceps</a:t>
            </a:r>
            <a:r>
              <a:rPr lang="de-DE" dirty="0" smtClean="0"/>
              <a:t> </a:t>
            </a:r>
            <a:r>
              <a:rPr lang="de-DE" dirty="0" err="1" smtClean="0"/>
              <a:t>femoris</a:t>
            </a:r>
            <a:r>
              <a:rPr lang="de-DE" dirty="0" smtClean="0"/>
              <a:t> an.</a:t>
            </a:r>
          </a:p>
          <a:p>
            <a:r>
              <a:rPr lang="de-DE" dirty="0" smtClean="0"/>
              <a:t>Verläuft von der Facies </a:t>
            </a:r>
            <a:r>
              <a:rPr lang="de-DE" dirty="0" err="1" smtClean="0"/>
              <a:t>anterior</a:t>
            </a:r>
            <a:r>
              <a:rPr lang="de-DE" dirty="0" smtClean="0"/>
              <a:t> </a:t>
            </a:r>
            <a:r>
              <a:rPr lang="de-DE" dirty="0" err="1" smtClean="0"/>
              <a:t>patellae</a:t>
            </a:r>
            <a:r>
              <a:rPr lang="de-DE" dirty="0" smtClean="0"/>
              <a:t> zum </a:t>
            </a:r>
            <a:r>
              <a:rPr lang="de-DE" dirty="0" err="1" smtClean="0"/>
              <a:t>Tuberositas</a:t>
            </a:r>
            <a:r>
              <a:rPr lang="de-DE" dirty="0" smtClean="0"/>
              <a:t> </a:t>
            </a:r>
            <a:r>
              <a:rPr lang="de-DE" dirty="0" err="1" smtClean="0"/>
              <a:t>tibiae</a:t>
            </a:r>
            <a:r>
              <a:rPr lang="de-DE" dirty="0" smtClean="0"/>
              <a:t>.</a:t>
            </a:r>
          </a:p>
          <a:p>
            <a:r>
              <a:rPr lang="de-DE" dirty="0" smtClean="0"/>
              <a:t>Verstärkt dadurch den halt der Patella und somit auch das Kniegelenk insgesamt.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588" y="1992843"/>
            <a:ext cx="1700530" cy="354277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Freihand 4"/>
              <p14:cNvContentPartPr/>
              <p14:nvPr/>
            </p14:nvContentPartPr>
            <p14:xfrm>
              <a:off x="9435960" y="4191120"/>
              <a:ext cx="432360" cy="108612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20120" y="4127400"/>
                <a:ext cx="464040" cy="121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31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Retinaculum</a:t>
            </a:r>
            <a:r>
              <a:rPr lang="de-DE" dirty="0" smtClean="0"/>
              <a:t> </a:t>
            </a:r>
            <a:r>
              <a:rPr lang="de-DE" dirty="0" err="1" smtClean="0"/>
              <a:t>patellae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10200" cy="4351338"/>
          </a:xfrm>
        </p:spPr>
        <p:txBody>
          <a:bodyPr/>
          <a:lstStyle/>
          <a:p>
            <a:r>
              <a:rPr lang="de-DE" dirty="0" smtClean="0"/>
              <a:t>Laterale und mediale Stabilisierung der Patella.</a:t>
            </a:r>
          </a:p>
          <a:p>
            <a:r>
              <a:rPr lang="de-DE" dirty="0" smtClean="0"/>
              <a:t>Ansatz an den </a:t>
            </a:r>
            <a:r>
              <a:rPr lang="de-DE" dirty="0" err="1" smtClean="0"/>
              <a:t>Condyli</a:t>
            </a:r>
            <a:r>
              <a:rPr lang="de-DE" dirty="0" smtClean="0"/>
              <a:t> </a:t>
            </a:r>
            <a:r>
              <a:rPr lang="de-DE" dirty="0" err="1" smtClean="0"/>
              <a:t>tibiales</a:t>
            </a:r>
            <a:r>
              <a:rPr lang="de-DE" dirty="0" smtClean="0"/>
              <a:t>.</a:t>
            </a:r>
          </a:p>
          <a:p>
            <a:endParaRPr lang="de-DE" dirty="0"/>
          </a:p>
        </p:txBody>
      </p:sp>
      <p:pic>
        <p:nvPicPr>
          <p:cNvPr id="3074" name="Picture 2" descr="http://www.bartleby.com/107/Images/large/image34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243" y="1896533"/>
            <a:ext cx="1706880" cy="35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8667720" y="3130560"/>
              <a:ext cx="438480" cy="112428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51880" y="3067200"/>
                <a:ext cx="470160" cy="125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56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Ligamenta </a:t>
            </a:r>
            <a:r>
              <a:rPr lang="de-DE" dirty="0" err="1" smtClean="0"/>
              <a:t>collateralia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6705600" cy="4351338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Das Ligamentum </a:t>
            </a:r>
            <a:r>
              <a:rPr lang="de-DE" dirty="0" err="1" smtClean="0"/>
              <a:t>collaterale</a:t>
            </a:r>
            <a:r>
              <a:rPr lang="de-DE" dirty="0" smtClean="0"/>
              <a:t> </a:t>
            </a:r>
            <a:r>
              <a:rPr lang="de-DE" dirty="0" err="1" smtClean="0"/>
              <a:t>tibiale</a:t>
            </a:r>
            <a:r>
              <a:rPr lang="de-DE" dirty="0" smtClean="0"/>
              <a:t>/mediale besteht aus zwei Schenkeln.</a:t>
            </a:r>
          </a:p>
          <a:p>
            <a:pPr lvl="1"/>
            <a:r>
              <a:rPr lang="de-DE" dirty="0" smtClean="0"/>
              <a:t>Beide Schenkel haben ihren Ursprung beim medialen </a:t>
            </a:r>
            <a:r>
              <a:rPr lang="de-DE" dirty="0" err="1" smtClean="0"/>
              <a:t>Epicondylus</a:t>
            </a:r>
            <a:r>
              <a:rPr lang="de-DE" dirty="0" smtClean="0"/>
              <a:t> </a:t>
            </a:r>
            <a:r>
              <a:rPr lang="de-DE" dirty="0" err="1" smtClean="0"/>
              <a:t>femoris</a:t>
            </a:r>
            <a:r>
              <a:rPr lang="de-DE" dirty="0" smtClean="0"/>
              <a:t>.</a:t>
            </a:r>
          </a:p>
          <a:p>
            <a:pPr lvl="1"/>
            <a:r>
              <a:rPr lang="de-DE" dirty="0" smtClean="0"/>
              <a:t>Der vordere Schenkel setzt unterhalb der </a:t>
            </a:r>
            <a:r>
              <a:rPr lang="de-DE" dirty="0" err="1" smtClean="0"/>
              <a:t>Tuberositas</a:t>
            </a:r>
            <a:r>
              <a:rPr lang="de-DE" dirty="0" smtClean="0"/>
              <a:t> </a:t>
            </a:r>
            <a:r>
              <a:rPr lang="de-DE" dirty="0" err="1" smtClean="0"/>
              <a:t>tibiae</a:t>
            </a:r>
            <a:r>
              <a:rPr lang="de-DE" dirty="0" smtClean="0"/>
              <a:t> an. Der hintere Schenkel setzt dorsal am medialen </a:t>
            </a:r>
            <a:r>
              <a:rPr lang="de-DE" dirty="0" err="1" smtClean="0"/>
              <a:t>Condylus</a:t>
            </a:r>
            <a:r>
              <a:rPr lang="de-DE" dirty="0" smtClean="0"/>
              <a:t> </a:t>
            </a:r>
            <a:r>
              <a:rPr lang="de-DE" dirty="0" err="1" smtClean="0"/>
              <a:t>tibiae</a:t>
            </a:r>
            <a:r>
              <a:rPr lang="de-DE" dirty="0" smtClean="0"/>
              <a:t> an.</a:t>
            </a:r>
          </a:p>
          <a:p>
            <a:pPr lvl="1"/>
            <a:r>
              <a:rPr lang="de-DE" dirty="0" smtClean="0"/>
              <a:t>Verhindert die Abduktion, Begrenzung der Rotation.</a:t>
            </a:r>
          </a:p>
          <a:p>
            <a:r>
              <a:rPr lang="de-DE" dirty="0" smtClean="0"/>
              <a:t>Das Ligamentum </a:t>
            </a:r>
            <a:r>
              <a:rPr lang="de-DE" dirty="0" err="1" smtClean="0"/>
              <a:t>collaterale</a:t>
            </a:r>
            <a:r>
              <a:rPr lang="de-DE" dirty="0" smtClean="0"/>
              <a:t> </a:t>
            </a:r>
            <a:r>
              <a:rPr lang="de-DE" dirty="0" err="1" smtClean="0"/>
              <a:t>fibulare</a:t>
            </a:r>
            <a:r>
              <a:rPr lang="de-DE" dirty="0" smtClean="0"/>
              <a:t>/laterale befindet sich außerhalb der Gelenkkapsel.</a:t>
            </a:r>
          </a:p>
          <a:p>
            <a:pPr lvl="1"/>
            <a:r>
              <a:rPr lang="de-DE" dirty="0" smtClean="0"/>
              <a:t>Zieht vom lateralen </a:t>
            </a:r>
            <a:r>
              <a:rPr lang="de-DE" dirty="0" err="1" smtClean="0"/>
              <a:t>Epicondylus</a:t>
            </a:r>
            <a:r>
              <a:rPr lang="de-DE" dirty="0" smtClean="0"/>
              <a:t> </a:t>
            </a:r>
            <a:r>
              <a:rPr lang="de-DE" dirty="0" err="1" smtClean="0"/>
              <a:t>femoris</a:t>
            </a:r>
            <a:r>
              <a:rPr lang="de-DE" dirty="0" smtClean="0"/>
              <a:t> zum Caput </a:t>
            </a:r>
            <a:r>
              <a:rPr lang="de-DE" dirty="0" err="1" smtClean="0"/>
              <a:t>fibulae</a:t>
            </a:r>
            <a:r>
              <a:rPr lang="de-DE" dirty="0" smtClean="0"/>
              <a:t>.</a:t>
            </a:r>
          </a:p>
          <a:p>
            <a:pPr lvl="1"/>
            <a:r>
              <a:rPr lang="de-DE" dirty="0" smtClean="0"/>
              <a:t>Verhindert die Adduktion, Begrenzung der Rotation.</a:t>
            </a:r>
          </a:p>
        </p:txBody>
      </p:sp>
      <p:pic>
        <p:nvPicPr>
          <p:cNvPr id="4098" name="Picture 2" descr="http://www.bartleby.com/107/Images/large/image35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136" y="1825625"/>
            <a:ext cx="3788664" cy="382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8458200" y="3746520"/>
              <a:ext cx="603720" cy="153720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42360" y="3683160"/>
                <a:ext cx="635400" cy="166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/>
              <p14:cNvContentPartPr/>
              <p14:nvPr/>
            </p14:nvContentPartPr>
            <p14:xfrm>
              <a:off x="10356840" y="3130560"/>
              <a:ext cx="133560" cy="123876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341000" y="3067200"/>
                <a:ext cx="165600" cy="136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Freihand 5"/>
              <p14:cNvContentPartPr/>
              <p14:nvPr/>
            </p14:nvContentPartPr>
            <p14:xfrm>
              <a:off x="8458200" y="3714840"/>
              <a:ext cx="38520" cy="114480"/>
            </p14:xfrm>
          </p:contentPart>
        </mc:Choice>
        <mc:Fallback>
          <p:pic>
            <p:nvPicPr>
              <p:cNvPr id="6" name="Freihand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442360" y="3651120"/>
                <a:ext cx="7020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Freihand 6"/>
              <p14:cNvContentPartPr/>
              <p14:nvPr/>
            </p14:nvContentPartPr>
            <p14:xfrm>
              <a:off x="8407440" y="2971800"/>
              <a:ext cx="101880" cy="794160"/>
            </p14:xfrm>
          </p:contentPart>
        </mc:Choice>
        <mc:Fallback>
          <p:pic>
            <p:nvPicPr>
              <p:cNvPr id="7" name="Freihand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391600" y="2908440"/>
                <a:ext cx="133560" cy="92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Freihand 7"/>
              <p14:cNvContentPartPr/>
              <p14:nvPr/>
            </p14:nvContentPartPr>
            <p14:xfrm>
              <a:off x="8432640" y="3009960"/>
              <a:ext cx="51480" cy="63720"/>
            </p14:xfrm>
          </p:contentPart>
        </mc:Choice>
        <mc:Fallback>
          <p:pic>
            <p:nvPicPr>
              <p:cNvPr id="8" name="Freihand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416800" y="2946240"/>
                <a:ext cx="83160" cy="19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995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Ligamenta </a:t>
            </a:r>
            <a:r>
              <a:rPr lang="de-DE" dirty="0" err="1" smtClean="0"/>
              <a:t>poplitea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50000" cy="4351338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Die Bänder befinden sich in der </a:t>
            </a:r>
            <a:r>
              <a:rPr lang="de-DE" dirty="0" err="1" smtClean="0"/>
              <a:t>Fossa</a:t>
            </a:r>
            <a:r>
              <a:rPr lang="de-DE" dirty="0" smtClean="0"/>
              <a:t> </a:t>
            </a:r>
            <a:r>
              <a:rPr lang="de-DE" dirty="0" err="1" smtClean="0"/>
              <a:t>poplitea</a:t>
            </a:r>
            <a:r>
              <a:rPr lang="de-DE" dirty="0" smtClean="0"/>
              <a:t> (Kniekehle) und verhindern eine Überstreckung (</a:t>
            </a:r>
            <a:r>
              <a:rPr lang="de-DE" dirty="0" err="1" smtClean="0"/>
              <a:t>Lig</a:t>
            </a:r>
            <a:r>
              <a:rPr lang="de-DE" dirty="0" smtClean="0"/>
              <a:t>. </a:t>
            </a:r>
            <a:r>
              <a:rPr lang="de-DE" dirty="0" err="1" smtClean="0"/>
              <a:t>Popliteum</a:t>
            </a:r>
            <a:r>
              <a:rPr lang="de-DE" dirty="0" smtClean="0"/>
              <a:t> </a:t>
            </a:r>
            <a:r>
              <a:rPr lang="de-DE" dirty="0" err="1" smtClean="0"/>
              <a:t>obliquum</a:t>
            </a:r>
            <a:r>
              <a:rPr lang="de-DE" dirty="0" smtClean="0"/>
              <a:t> zusätzlich die Außenrotation).</a:t>
            </a:r>
          </a:p>
          <a:p>
            <a:r>
              <a:rPr lang="de-DE" dirty="0" smtClean="0"/>
              <a:t>Das Ligamentum </a:t>
            </a:r>
            <a:r>
              <a:rPr lang="de-DE" dirty="0" err="1" smtClean="0"/>
              <a:t>popliteum</a:t>
            </a:r>
            <a:r>
              <a:rPr lang="de-DE" dirty="0" smtClean="0"/>
              <a:t> </a:t>
            </a:r>
            <a:r>
              <a:rPr lang="de-DE" dirty="0" err="1" smtClean="0"/>
              <a:t>obliquum</a:t>
            </a:r>
            <a:r>
              <a:rPr lang="de-DE" dirty="0" smtClean="0"/>
              <a:t> hat seinen Ursprung im </a:t>
            </a:r>
            <a:r>
              <a:rPr lang="de-DE" dirty="0" err="1" smtClean="0"/>
              <a:t>Condylus</a:t>
            </a:r>
            <a:r>
              <a:rPr lang="de-DE" dirty="0" smtClean="0"/>
              <a:t> </a:t>
            </a:r>
            <a:r>
              <a:rPr lang="de-DE" dirty="0" err="1" smtClean="0"/>
              <a:t>tibiae</a:t>
            </a:r>
            <a:r>
              <a:rPr lang="de-DE" dirty="0" smtClean="0"/>
              <a:t> </a:t>
            </a:r>
            <a:r>
              <a:rPr lang="de-DE" dirty="0" err="1" smtClean="0"/>
              <a:t>medialis</a:t>
            </a:r>
            <a:r>
              <a:rPr lang="de-DE" dirty="0" smtClean="0"/>
              <a:t> und endet im </a:t>
            </a:r>
            <a:r>
              <a:rPr lang="de-DE" dirty="0" err="1" smtClean="0"/>
              <a:t>Epicondylus</a:t>
            </a:r>
            <a:r>
              <a:rPr lang="de-DE" dirty="0" smtClean="0"/>
              <a:t> </a:t>
            </a:r>
            <a:r>
              <a:rPr lang="de-DE" dirty="0" err="1" smtClean="0"/>
              <a:t>femoris</a:t>
            </a:r>
            <a:r>
              <a:rPr lang="de-DE" dirty="0" smtClean="0"/>
              <a:t> </a:t>
            </a:r>
            <a:r>
              <a:rPr lang="de-DE" dirty="0" err="1" smtClean="0"/>
              <a:t>lateralis</a:t>
            </a:r>
            <a:r>
              <a:rPr lang="de-DE" dirty="0" smtClean="0"/>
              <a:t>.</a:t>
            </a:r>
          </a:p>
          <a:p>
            <a:r>
              <a:rPr lang="de-DE" dirty="0" smtClean="0"/>
              <a:t>Das Ligamentum </a:t>
            </a:r>
            <a:r>
              <a:rPr lang="de-DE" dirty="0" err="1" smtClean="0"/>
              <a:t>popliteum</a:t>
            </a:r>
            <a:r>
              <a:rPr lang="de-DE" dirty="0" smtClean="0"/>
              <a:t> </a:t>
            </a:r>
            <a:r>
              <a:rPr lang="de-DE" dirty="0" err="1" smtClean="0"/>
              <a:t>arcuatum</a:t>
            </a:r>
            <a:r>
              <a:rPr lang="de-DE" dirty="0" smtClean="0"/>
              <a:t> beginnt am Caput </a:t>
            </a:r>
            <a:r>
              <a:rPr lang="de-DE" dirty="0" err="1" smtClean="0"/>
              <a:t>fibulae</a:t>
            </a:r>
            <a:r>
              <a:rPr lang="de-DE" dirty="0" smtClean="0"/>
              <a:t> und setzt sowohl kranial als auch medial an der Gelenkkapsel an.</a:t>
            </a:r>
            <a:endParaRPr lang="de-DE" dirty="0"/>
          </a:p>
        </p:txBody>
      </p:sp>
      <p:pic>
        <p:nvPicPr>
          <p:cNvPr id="5122" name="Picture 2" descr="http://www.bartleby.com/107/Images/large/image34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908" y="525992"/>
            <a:ext cx="302895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8521560" y="3486240"/>
              <a:ext cx="394200" cy="55260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05720" y="3422520"/>
                <a:ext cx="425880" cy="68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/>
              <p14:cNvContentPartPr/>
              <p14:nvPr/>
            </p14:nvContentPartPr>
            <p14:xfrm>
              <a:off x="8508960" y="2127240"/>
              <a:ext cx="1429200" cy="191160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493120" y="2063880"/>
                <a:ext cx="1460880" cy="20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Freihand 6"/>
              <p14:cNvContentPartPr/>
              <p14:nvPr/>
            </p14:nvContentPartPr>
            <p14:xfrm>
              <a:off x="9766440" y="2730600"/>
              <a:ext cx="451080" cy="1238400"/>
            </p14:xfrm>
          </p:contentPart>
        </mc:Choice>
        <mc:Fallback>
          <p:pic>
            <p:nvPicPr>
              <p:cNvPr id="7" name="Freihand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750600" y="2666880"/>
                <a:ext cx="482760" cy="136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Freihand 7"/>
              <p14:cNvContentPartPr/>
              <p14:nvPr/>
            </p14:nvContentPartPr>
            <p14:xfrm>
              <a:off x="9721800" y="2558880"/>
              <a:ext cx="540000" cy="1518120"/>
            </p14:xfrm>
          </p:contentPart>
        </mc:Choice>
        <mc:Fallback>
          <p:pic>
            <p:nvPicPr>
              <p:cNvPr id="8" name="Freihand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712440" y="2549520"/>
                <a:ext cx="558720" cy="153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814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373591"/>
            <a:ext cx="10515600" cy="1803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 smtClean="0"/>
              <a:t>Abbildungen wurden unter anderem aus „</a:t>
            </a:r>
            <a:r>
              <a:rPr lang="en-US" sz="1400" dirty="0" smtClean="0"/>
              <a:t>Anatomy of the Human Body”, 1918, Public Domain </a:t>
            </a:r>
            <a:r>
              <a:rPr lang="en-US" sz="1400" dirty="0" err="1" smtClean="0"/>
              <a:t>entnommen</a:t>
            </a:r>
            <a:r>
              <a:rPr lang="en-US" sz="1400" dirty="0" smtClean="0"/>
              <a:t> und </a:t>
            </a:r>
            <a:r>
              <a:rPr lang="en-US" sz="1400" dirty="0" err="1" smtClean="0"/>
              <a:t>gegebenenfalls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</a:t>
            </a:r>
            <a:r>
              <a:rPr lang="en-US" sz="1400" dirty="0" smtClean="0"/>
              <a:t>. </a:t>
            </a: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Alle Rechte vorbehalten.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anderem</a:t>
            </a:r>
            <a:r>
              <a:rPr lang="en-US" sz="1400" dirty="0" smtClean="0"/>
              <a:t> </a:t>
            </a:r>
            <a:r>
              <a:rPr lang="en-US" sz="1400" dirty="0" err="1" smtClean="0"/>
              <a:t>stehen</a:t>
            </a:r>
            <a:r>
              <a:rPr lang="en-US" sz="1400" dirty="0" smtClean="0"/>
              <a:t> die </a:t>
            </a:r>
            <a:r>
              <a:rPr lang="en-US" sz="1400" dirty="0" err="1" smtClean="0"/>
              <a:t>zum</a:t>
            </a:r>
            <a:r>
              <a:rPr lang="en-US" sz="1400" dirty="0" smtClean="0"/>
              <a:t> </a:t>
            </a:r>
            <a:r>
              <a:rPr lang="en-US" sz="1400" dirty="0" err="1" smtClean="0"/>
              <a:t>Teil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modifizierten</a:t>
            </a:r>
            <a:r>
              <a:rPr lang="en-US" sz="1400" dirty="0" smtClean="0"/>
              <a:t> </a:t>
            </a:r>
            <a:r>
              <a:rPr lang="en-US" sz="1400" dirty="0" err="1" smtClean="0"/>
              <a:t>Abbildungen</a:t>
            </a:r>
            <a:r>
              <a:rPr lang="en-US" sz="1400" dirty="0" smtClean="0"/>
              <a:t>, </a:t>
            </a:r>
            <a:r>
              <a:rPr lang="en-US" sz="1400" dirty="0" err="1" smtClean="0"/>
              <a:t>Texte</a:t>
            </a:r>
            <a:r>
              <a:rPr lang="en-US" sz="1400" dirty="0" smtClean="0"/>
              <a:t> und Layouts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dem</a:t>
            </a:r>
            <a:r>
              <a:rPr lang="en-US" sz="1400" dirty="0" smtClean="0"/>
              <a:t> </a:t>
            </a:r>
            <a:r>
              <a:rPr lang="en-US" sz="1400" dirty="0" err="1" smtClean="0"/>
              <a:t>Urheberrechtsschutz</a:t>
            </a:r>
            <a:r>
              <a:rPr lang="en-US" sz="1400" dirty="0" smtClean="0"/>
              <a:t>.</a:t>
            </a:r>
            <a:endParaRPr lang="de-DE" sz="1400" dirty="0" smtClean="0"/>
          </a:p>
        </p:txBody>
      </p:sp>
      <p:pic>
        <p:nvPicPr>
          <p:cNvPr id="6146" name="Picture 2" descr="https://www.anatomyprof.com/anatomypro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625" y="1825625"/>
            <a:ext cx="10204749" cy="229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5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Breitbild</PresentationFormat>
  <Paragraphs>31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Bandapparat des Knies</vt:lpstr>
      <vt:lpstr>Menisci</vt:lpstr>
      <vt:lpstr>Ligamenta cruciata</vt:lpstr>
      <vt:lpstr>Ligamentum patellae</vt:lpstr>
      <vt:lpstr>Retinaculum patellae</vt:lpstr>
      <vt:lpstr>Ligamenta collateralia</vt:lpstr>
      <vt:lpstr>Ligamenta poplitea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Bandapparat des Knies</dc:title>
  <dc:creator>Anatomy Prof</dc:creator>
  <cp:lastModifiedBy>Nick</cp:lastModifiedBy>
  <cp:revision>16</cp:revision>
  <dcterms:created xsi:type="dcterms:W3CDTF">2015-10-21T14:29:35Z</dcterms:created>
  <dcterms:modified xsi:type="dcterms:W3CDTF">2015-10-21T17:36:16Z</dcterms:modified>
</cp:coreProperties>
</file>